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58" r:id="rId5"/>
  </p:sldMasterIdLst>
  <p:notesMasterIdLst>
    <p:notesMasterId r:id="rId21"/>
  </p:notesMasterIdLst>
  <p:sldIdLst>
    <p:sldId id="2147474763" r:id="rId6"/>
    <p:sldId id="2147474764" r:id="rId7"/>
    <p:sldId id="2147474957" r:id="rId8"/>
    <p:sldId id="2147474958" r:id="rId9"/>
    <p:sldId id="2147474959" r:id="rId10"/>
    <p:sldId id="2147474960" r:id="rId11"/>
    <p:sldId id="2147474961" r:id="rId12"/>
    <p:sldId id="2147474966" r:id="rId13"/>
    <p:sldId id="2147474962" r:id="rId14"/>
    <p:sldId id="2147474963" r:id="rId15"/>
    <p:sldId id="2147474964" r:id="rId16"/>
    <p:sldId id="2147474965" r:id="rId17"/>
    <p:sldId id="2147474967" r:id="rId18"/>
    <p:sldId id="2147474968" r:id="rId19"/>
    <p:sldId id="2147474969" r:id="rId20"/>
  </p:sldIdLst>
  <p:sldSz cx="12192000" cy="6858000"/>
  <p:notesSz cx="6858000" cy="9144000"/>
  <p:custDataLst>
    <p:tags r:id="rId22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387F"/>
    <a:srgbClr val="E96768"/>
    <a:srgbClr val="FFFFFF"/>
    <a:srgbClr val="F2F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5" autoAdjust="0"/>
    <p:restoredTop sz="96966" autoAdjust="0"/>
  </p:normalViewPr>
  <p:slideViewPr>
    <p:cSldViewPr snapToGrid="0">
      <p:cViewPr varScale="1">
        <p:scale>
          <a:sx n="89" d="100"/>
          <a:sy n="89" d="100"/>
        </p:scale>
        <p:origin x="96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709A0D-486B-476F-9A25-1F9FD7A7E7B1}" type="datetimeFigureOut">
              <a:rPr lang="fr-FR" smtClean="0"/>
              <a:t>31/07/2025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07B19-9BDC-4F85-B897-227814C50B39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511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E5953-C78D-39BC-8E68-71DBCDBFE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73907-9C38-A854-5C16-D6160E1AC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C0A58-FAB5-DF1F-6040-17B461695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10932-C04D-2253-D8C7-538DFB780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7B19-9BDC-4F85-B897-227814C50B3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897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E5953-C78D-39BC-8E68-71DBCDBFE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73907-9C38-A854-5C16-D6160E1AC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C0A58-FAB5-DF1F-6040-17B461695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10932-C04D-2253-D8C7-538DFB780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7B19-9BDC-4F85-B897-227814C50B3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401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BF70D-3D6C-4CC4-BF52-3750A20B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BBD5D-D11E-839C-679C-2A309C72B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C81CD-A6EF-CB75-4139-50DCC853E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0D6D8-B617-CFD9-30F5-9E2F771A8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7B19-9BDC-4F85-B897-227814C50B3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312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BF70D-3D6C-4CC4-BF52-3750A20B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BBD5D-D11E-839C-679C-2A309C72B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C81CD-A6EF-CB75-4139-50DCC853E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0D6D8-B617-CFD9-30F5-9E2F771A8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7B19-9BDC-4F85-B897-227814C50B3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898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BF70D-3D6C-4CC4-BF52-3750A20B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BBD5D-D11E-839C-679C-2A309C72B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C81CD-A6EF-CB75-4139-50DCC853E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0D6D8-B617-CFD9-30F5-9E2F771A8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7B19-9BDC-4F85-B897-227814C50B3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969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BF70D-3D6C-4CC4-BF52-3750A20B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BBD5D-D11E-839C-679C-2A309C72B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C81CD-A6EF-CB75-4139-50DCC853E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0D6D8-B617-CFD9-30F5-9E2F771A8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7B19-9BDC-4F85-B897-227814C50B3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5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BF70D-3D6C-4CC4-BF52-3750A20B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BBD5D-D11E-839C-679C-2A309C72B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C81CD-A6EF-CB75-4139-50DCC853E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0D6D8-B617-CFD9-30F5-9E2F771A8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7B19-9BDC-4F85-B897-227814C50B3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230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BF70D-3D6C-4CC4-BF52-3750A20B2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2BBD5D-D11E-839C-679C-2A309C72BA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C81CD-A6EF-CB75-4139-50DCC853E8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0D6D8-B617-CFD9-30F5-9E2F771A89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7B19-9BDC-4F85-B897-227814C50B3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5961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E5953-C78D-39BC-8E68-71DBCDBFE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73907-9C38-A854-5C16-D6160E1AC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C0A58-FAB5-DF1F-6040-17B461695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10932-C04D-2253-D8C7-538DFB780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7B19-9BDC-4F85-B897-227814C50B3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395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E5953-C78D-39BC-8E68-71DBCDBFE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C73907-9C38-A854-5C16-D6160E1AC3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1C0A58-FAB5-DF1F-6040-17B461695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10932-C04D-2253-D8C7-538DFB780E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07B19-9BDC-4F85-B897-227814C50B3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57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34B7DA-FA75-4149-8676-64791F4D6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1889" y="2090899"/>
            <a:ext cx="10440000" cy="1548000"/>
          </a:xfrm>
        </p:spPr>
        <p:txBody>
          <a:bodyPr anchor="b"/>
          <a:lstStyle>
            <a:lvl1pPr>
              <a:defRPr sz="5000" b="0">
                <a:solidFill>
                  <a:schemeClr val="bg1"/>
                </a:solidFill>
                <a:latin typeface="Encode Sans ExpandedLight" pitchFamily="2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31889" y="3709352"/>
            <a:ext cx="10440000" cy="792000"/>
          </a:xfrm>
        </p:spPr>
        <p:txBody>
          <a:bodyPr/>
          <a:lstStyle>
            <a:lvl1pPr>
              <a:defRPr sz="2900" b="0">
                <a:solidFill>
                  <a:schemeClr val="bg1"/>
                </a:solidFill>
                <a:latin typeface="Encode Sans ExpandedLight" pitchFamily="2" charset="0"/>
              </a:defRPr>
            </a:lvl1pPr>
            <a:lvl2pPr>
              <a:defRPr sz="2500">
                <a:latin typeface="Encode Sans ExpandedLight" pitchFamily="2" charset="0"/>
              </a:defRPr>
            </a:lvl2pPr>
            <a:lvl3pPr>
              <a:defRPr sz="2500">
                <a:latin typeface="Encode Sans ExpandedLight" pitchFamily="2" charset="0"/>
              </a:defRPr>
            </a:lvl3pPr>
            <a:lvl4pPr>
              <a:defRPr sz="2500">
                <a:latin typeface="Encode Sans ExpandedLight" pitchFamily="2" charset="0"/>
              </a:defRPr>
            </a:lvl4pPr>
            <a:lvl5pPr>
              <a:defRPr sz="2500">
                <a:latin typeface="Encode Sans ExpandedLight" pitchFamily="2" charset="0"/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6319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a graph and a fra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7019999" cy="3600138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399" y="1337159"/>
            <a:ext cx="7020000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718BF0D1-2051-4CDC-8776-6ACE284695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8456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with 2 texts in 2 fra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1" y="1337159"/>
            <a:ext cx="5400000" cy="4819801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F20727D-5E83-4E0E-9FB9-68D69A7B53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728" y="128806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A7196165-27AE-443C-AF47-7B6B0DC596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728" y="3856007"/>
            <a:ext cx="5470432" cy="2300953"/>
          </a:xfrm>
          <a:custGeom>
            <a:avLst/>
            <a:gdLst>
              <a:gd name="connsiteX0" fmla="*/ 0 w 5470432"/>
              <a:gd name="connsiteY0" fmla="*/ 0 h 2300953"/>
              <a:gd name="connsiteX1" fmla="*/ 5470432 w 5470432"/>
              <a:gd name="connsiteY1" fmla="*/ 0 h 2300953"/>
              <a:gd name="connsiteX2" fmla="*/ 5470432 w 5470432"/>
              <a:gd name="connsiteY2" fmla="*/ 2300953 h 2300953"/>
              <a:gd name="connsiteX3" fmla="*/ 0 w 5470432"/>
              <a:gd name="connsiteY3" fmla="*/ 2300953 h 230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0432" h="2300953">
                <a:moveTo>
                  <a:pt x="0" y="0"/>
                </a:moveTo>
                <a:lnTo>
                  <a:pt x="5470432" y="0"/>
                </a:lnTo>
                <a:lnTo>
                  <a:pt x="5470432" y="2300953"/>
                </a:lnTo>
                <a:lnTo>
                  <a:pt x="0" y="230095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52000" tIns="252000" rIns="252000" bIns="252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763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ighlighting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429BDA1B-2BC8-40BC-AA30-CF42B5D03C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3556" y="3023085"/>
            <a:ext cx="3384000" cy="684000"/>
          </a:xfrm>
          <a:solidFill>
            <a:schemeClr val="tx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2106505-DB5F-4F49-8822-4826BDEC7BC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63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E5E4DDE7-B2AD-4D6E-B1F1-1AA14E6F518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0800000">
            <a:off x="17873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73C17576-3818-4DAF-8697-2FBB1139D9D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9106" y="3023085"/>
            <a:ext cx="3384000" cy="684000"/>
          </a:xfrm>
          <a:solidFill>
            <a:schemeClr val="tx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06D58CD4-C66A-40AB-98B4-535A07E2DB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194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Espace réservé du texte 12">
            <a:extLst>
              <a:ext uri="{FF2B5EF4-FFF2-40B4-BE49-F238E27FC236}">
                <a16:creationId xmlns:a16="http://schemas.microsoft.com/office/drawing/2014/main" id="{EFF27A7E-9171-4670-8D42-A17E0C0B08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0800000">
            <a:off x="555289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929A8655-1F53-480F-8591-3D24D79A7B0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74656" y="3023085"/>
            <a:ext cx="3384000" cy="684000"/>
          </a:xfrm>
          <a:solidFill>
            <a:schemeClr val="tx2"/>
          </a:solidFill>
        </p:spPr>
        <p:txBody>
          <a:bodyPr anchor="ctr"/>
          <a:lstStyle>
            <a:lvl1pPr algn="ctr">
              <a:defRPr sz="4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NN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2B9BEC67-6961-47E7-8313-1489F4F11B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7498" y="3968439"/>
            <a:ext cx="3491157" cy="234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Espace réservé du texte 12">
            <a:extLst>
              <a:ext uri="{FF2B5EF4-FFF2-40B4-BE49-F238E27FC236}">
                <a16:creationId xmlns:a16="http://schemas.microsoft.com/office/drawing/2014/main" id="{A1E2C166-5791-40DB-903C-66BC65C0DDA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0800000">
            <a:off x="9318440" y="3675814"/>
            <a:ext cx="1096433" cy="209480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2685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 with a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7127143" cy="1296000"/>
          </a:xfrm>
        </p:spPr>
        <p:txBody>
          <a:bodyPr/>
          <a:lstStyle>
            <a:lvl1pPr>
              <a:defRPr sz="2400"/>
            </a:lvl1pPr>
            <a:lvl2pPr>
              <a:buNone/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66ED2081-D062-47AE-9D57-77E330A954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6400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A24175A2-B90D-4CD9-8997-CD3D3F9914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543" y="2690848"/>
            <a:ext cx="3528000" cy="3383381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7EDC22B2-698E-4E5B-A0AD-BAE9A52C79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7908" y="1288067"/>
            <a:ext cx="3656872" cy="4868893"/>
          </a:xfrm>
          <a:custGeom>
            <a:avLst/>
            <a:gdLst>
              <a:gd name="connsiteX0" fmla="*/ 0 w 3656872"/>
              <a:gd name="connsiteY0" fmla="*/ 0 h 4868893"/>
              <a:gd name="connsiteX1" fmla="*/ 3656872 w 3656872"/>
              <a:gd name="connsiteY1" fmla="*/ 0 h 4868893"/>
              <a:gd name="connsiteX2" fmla="*/ 3656872 w 3656872"/>
              <a:gd name="connsiteY2" fmla="*/ 4868893 h 4868893"/>
              <a:gd name="connsiteX3" fmla="*/ 0 w 3656872"/>
              <a:gd name="connsiteY3" fmla="*/ 4868893 h 486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6872" h="4868893">
                <a:moveTo>
                  <a:pt x="0" y="0"/>
                </a:moveTo>
                <a:lnTo>
                  <a:pt x="3656872" y="0"/>
                </a:lnTo>
                <a:lnTo>
                  <a:pt x="3656872" y="4868893"/>
                </a:lnTo>
                <a:lnTo>
                  <a:pt x="0" y="486889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288000" tIns="288000" rIns="288000" bIns="288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918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01D72-D317-48EB-8946-13EE8EFCE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822" y="3162277"/>
            <a:ext cx="4320000" cy="1800000"/>
          </a:xfrm>
        </p:spPr>
        <p:txBody>
          <a:bodyPr anchor="b"/>
          <a:lstStyle>
            <a:lvl1pPr>
              <a:defRPr sz="3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121B9EDF-81A4-4116-AE20-E6C846380D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72822" y="5028859"/>
            <a:ext cx="4320000" cy="1296000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340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EC7FF53-7E59-3C8F-09F2-5CA358FB42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10" y="169340"/>
            <a:ext cx="1233207" cy="31556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74D67377-4DB1-3F3A-0C1D-BF9A6131DA49}"/>
              </a:ext>
            </a:extLst>
          </p:cNvPr>
          <p:cNvCxnSpPr>
            <a:cxnSpLocks/>
          </p:cNvCxnSpPr>
          <p:nvPr userDrawn="1"/>
        </p:nvCxnSpPr>
        <p:spPr>
          <a:xfrm>
            <a:off x="11825831" y="345765"/>
            <a:ext cx="366169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egnaposto testo 13">
            <a:extLst>
              <a:ext uri="{FF2B5EF4-FFF2-40B4-BE49-F238E27FC236}">
                <a16:creationId xmlns:a16="http://schemas.microsoft.com/office/drawing/2014/main" id="{46EDCA9F-4CEF-F07A-89DB-85CFA78754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218724" y="265586"/>
            <a:ext cx="1561921" cy="203133"/>
          </a:xfrm>
          <a:prstGeom prst="rect">
            <a:avLst/>
          </a:prstGeom>
        </p:spPr>
        <p:txBody>
          <a:bodyPr wrap="none" lIns="360000" numCol="1">
            <a:spAutoFit/>
          </a:bodyPr>
          <a:lstStyle>
            <a:lvl1pPr marL="0" indent="0" algn="r">
              <a:buNone/>
              <a:defRPr sz="800" spc="300"/>
            </a:lvl1pPr>
          </a:lstStyle>
          <a:p>
            <a:pPr lvl="0"/>
            <a:r>
              <a:rPr lang="it-IT"/>
              <a:t>LOREM IPSUM</a:t>
            </a:r>
          </a:p>
        </p:txBody>
      </p:sp>
      <p:sp>
        <p:nvSpPr>
          <p:cNvPr id="12" name="Segnaposto testo 4">
            <a:extLst>
              <a:ext uri="{FF2B5EF4-FFF2-40B4-BE49-F238E27FC236}">
                <a16:creationId xmlns:a16="http://schemas.microsoft.com/office/drawing/2014/main" id="{B4B97A26-A7C9-6BDA-380F-8B98775355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1777" y="103916"/>
            <a:ext cx="553893" cy="470910"/>
          </a:xfrm>
          <a:prstGeom prst="rect">
            <a:avLst/>
          </a:prstGeom>
        </p:spPr>
        <p:txBody>
          <a:bodyPr wrap="none"/>
          <a:lstStyle>
            <a:lvl1pPr marL="0" indent="0">
              <a:buNone/>
              <a:defRPr b="0" i="0">
                <a:solidFill>
                  <a:schemeClr val="bg2">
                    <a:lumMod val="75000"/>
                  </a:schemeClr>
                </a:solidFill>
                <a:latin typeface="GT Super Display Light" pitchFamily="2" charset="77"/>
              </a:defRPr>
            </a:lvl1pPr>
          </a:lstStyle>
          <a:p>
            <a:pPr lvl="0"/>
            <a:r>
              <a:rPr lang="it-IT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073690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CT-Design4-P-holder9"/>
          <p:cNvSpPr>
            <a:spLocks noGrp="1"/>
          </p:cNvSpPr>
          <p:nvPr>
            <p:ph type="body" sz="quarter" idx="11"/>
          </p:nvPr>
        </p:nvSpPr>
        <p:spPr>
          <a:xfrm>
            <a:off x="762000" y="1270000"/>
            <a:ext cx="11040000" cy="518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52400" dist="1270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41294" indent="-241294">
              <a:buClr>
                <a:schemeClr val="accent1"/>
              </a:buClr>
              <a:defRPr sz="2400">
                <a:solidFill>
                  <a:schemeClr val="bg2">
                    <a:lumMod val="75000"/>
                  </a:schemeClr>
                </a:solidFill>
                <a:latin typeface="Opel Sans Condensed" panose="020B0503000000000004" pitchFamily="34" charset="0"/>
              </a:defRPr>
            </a:lvl1pPr>
            <a:lvl2pPr marL="482588" indent="-241294">
              <a:buClr>
                <a:schemeClr val="accent1"/>
              </a:buClr>
              <a:defRPr sz="2133">
                <a:solidFill>
                  <a:schemeClr val="bg2">
                    <a:lumMod val="75000"/>
                  </a:schemeClr>
                </a:solidFill>
                <a:latin typeface="Opel Sans Condensed" panose="020B0503000000000004" pitchFamily="34" charset="0"/>
              </a:defRPr>
            </a:lvl2pPr>
            <a:lvl3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  <a:latin typeface="Opel Sans Condensed" panose="020B0503000000000004" pitchFamily="34" charset="0"/>
              </a:defRPr>
            </a:lvl3pPr>
            <a:lvl4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  <a:latin typeface="Opel Sans Condensed" panose="020B0503000000000004" pitchFamily="34" charset="0"/>
              </a:defRPr>
            </a:lvl4pPr>
            <a:lvl5pPr>
              <a:buClr>
                <a:schemeClr val="accent1"/>
              </a:buClr>
              <a:defRPr sz="1600">
                <a:solidFill>
                  <a:schemeClr val="bg2">
                    <a:lumMod val="75000"/>
                  </a:schemeClr>
                </a:solidFill>
                <a:latin typeface="Opel Sans Condensed" panose="020B05030000000000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VCT-Master-P-holder3"/>
          <p:cNvSpPr>
            <a:spLocks noGrp="1"/>
          </p:cNvSpPr>
          <p:nvPr>
            <p:ph type="title"/>
          </p:nvPr>
        </p:nvSpPr>
        <p:spPr>
          <a:xfrm>
            <a:off x="761999" y="673100"/>
            <a:ext cx="11040000" cy="533401"/>
          </a:xfrm>
          <a:prstGeom prst="rect">
            <a:avLst/>
          </a:prstGeom>
        </p:spPr>
        <p:txBody>
          <a:bodyPr vert="horz" lIns="72000" tIns="0" rIns="72000" bIns="0" rtlCol="0" anchor="ctr">
            <a:noAutofit/>
          </a:bodyPr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VCT-Design4-P-holder8"/>
          <p:cNvSpPr>
            <a:spLocks noGrp="1"/>
          </p:cNvSpPr>
          <p:nvPr>
            <p:ph type="sldNum" sz="quarter" idx="4"/>
          </p:nvPr>
        </p:nvSpPr>
        <p:spPr>
          <a:xfrm>
            <a:off x="11655187" y="6553200"/>
            <a:ext cx="521572" cy="297816"/>
          </a:xfrm>
          <a:prstGeom prst="rect">
            <a:avLst/>
          </a:prstGeom>
        </p:spPr>
        <p:txBody>
          <a:bodyPr lIns="36000" tIns="36000" rIns="36000" bIns="36000" anchor="b"/>
          <a:lstStyle>
            <a:lvl1pPr algn="r">
              <a:defRPr sz="1333">
                <a:solidFill>
                  <a:schemeClr val="bg1">
                    <a:lumMod val="65000"/>
                  </a:schemeClr>
                </a:solidFill>
                <a:latin typeface="Opel Sans Condensed" panose="020B0503000000000004" pitchFamily="34" charset="0"/>
              </a:defRPr>
            </a:lvl1pPr>
          </a:lstStyle>
          <a:p>
            <a:fld id="{0EDB1A2C-E1E0-4349-915F-D816C32639A2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81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 userDrawn="1"/>
        </p:nvCxnSpPr>
        <p:spPr>
          <a:xfrm>
            <a:off x="395818" y="740701"/>
            <a:ext cx="11460823" cy="0"/>
          </a:xfrm>
          <a:prstGeom prst="line">
            <a:avLst/>
          </a:prstGeom>
          <a:ln w="9525">
            <a:solidFill>
              <a:srgbClr val="83786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itr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867" baseline="0">
                <a:solidFill>
                  <a:srgbClr val="83786F"/>
                </a:solidFill>
              </a:defRPr>
            </a:lvl1pPr>
          </a:lstStyle>
          <a:p>
            <a:r>
              <a:rPr lang="fr-FR" dirty="0"/>
              <a:t>MODIFIEZ LE TITRE DE LA PAGE</a:t>
            </a:r>
          </a:p>
        </p:txBody>
      </p:sp>
      <p:sp>
        <p:nvSpPr>
          <p:cNvPr id="10" name="Espace réservé du numéro de diapositive 1"/>
          <p:cNvSpPr>
            <a:spLocks noGrp="1"/>
          </p:cNvSpPr>
          <p:nvPr>
            <p:ph type="sldNum" sz="quarter" idx="14"/>
          </p:nvPr>
        </p:nvSpPr>
        <p:spPr>
          <a:xfrm>
            <a:off x="9393662" y="6309320"/>
            <a:ext cx="2558989" cy="384043"/>
          </a:xfrm>
        </p:spPr>
        <p:txBody>
          <a:bodyPr/>
          <a:lstStyle/>
          <a:p>
            <a:fld id="{0F93E2AF-52FA-49AE-99E6-1B1ECCFCFE2D}" type="slidenum">
              <a:rPr lang="fr-FR" smtClean="0"/>
              <a:t>‹N›</a:t>
            </a:fld>
            <a:endParaRPr lang="fr-FR" dirty="0"/>
          </a:p>
        </p:txBody>
      </p:sp>
      <p:sp>
        <p:nvSpPr>
          <p:cNvPr id="11" name="Espace réservé du texte 3"/>
          <p:cNvSpPr>
            <a:spLocks noGrp="1"/>
          </p:cNvSpPr>
          <p:nvPr>
            <p:ph type="body" sz="half" idx="13" hasCustomPrompt="1"/>
          </p:nvPr>
        </p:nvSpPr>
        <p:spPr>
          <a:xfrm>
            <a:off x="6891768" y="6405331"/>
            <a:ext cx="4676840" cy="298307"/>
          </a:xfrm>
        </p:spPr>
        <p:txBody>
          <a:bodyPr>
            <a:noAutofit/>
          </a:bodyPr>
          <a:lstStyle>
            <a:lvl1pPr marL="0" indent="0" algn="r">
              <a:buNone/>
              <a:defRPr sz="800" baseline="0">
                <a:solidFill>
                  <a:schemeClr val="bg1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 dirty="0"/>
              <a:t>Titre du document</a:t>
            </a:r>
          </a:p>
        </p:txBody>
      </p:sp>
    </p:spTree>
    <p:extLst>
      <p:ext uri="{BB962C8B-B14F-4D97-AF65-F5344CB8AC3E}">
        <p14:creationId xmlns:p14="http://schemas.microsoft.com/office/powerpoint/2010/main" val="3953499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rmation of capsu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1571" y="1702781"/>
            <a:ext cx="9412447" cy="39446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capsule title (up to 67 words)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1566" y="3471715"/>
            <a:ext cx="9412447" cy="1043583"/>
          </a:xfrm>
          <a:prstGeom prst="rect">
            <a:avLst/>
          </a:prstGeom>
          <a:solidFill>
            <a:srgbClr val="002060"/>
          </a:solidFill>
          <a:ln>
            <a:solidFill>
              <a:srgbClr val="24388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2400" dirty="0"/>
              <a:t>Click to add a capsule description (up to 300 words)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437581" y="1287921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Title ID of capsule</a:t>
            </a:r>
          </a:p>
        </p:txBody>
      </p:sp>
      <p:sp>
        <p:nvSpPr>
          <p:cNvPr id="8" name="6-Point Star 7"/>
          <p:cNvSpPr/>
          <p:nvPr userDrawn="1"/>
        </p:nvSpPr>
        <p:spPr>
          <a:xfrm>
            <a:off x="1272338" y="1384074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7581" y="3073496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Description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1254154" y="4986259"/>
            <a:ext cx="4533697" cy="1705942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437581" y="4537442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of capsule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437581" y="2155827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Central reference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1254125" y="2600324"/>
            <a:ext cx="9399888" cy="394197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central reference</a:t>
            </a:r>
          </a:p>
        </p:txBody>
      </p:sp>
      <p:sp>
        <p:nvSpPr>
          <p:cNvPr id="2" name="6-Point Star 7">
            <a:extLst>
              <a:ext uri="{FF2B5EF4-FFF2-40B4-BE49-F238E27FC236}">
                <a16:creationId xmlns:a16="http://schemas.microsoft.com/office/drawing/2014/main" id="{88C596BD-EC16-60B1-6A44-0A626C0F505D}"/>
              </a:ext>
            </a:extLst>
          </p:cNvPr>
          <p:cNvSpPr/>
          <p:nvPr userDrawn="1"/>
        </p:nvSpPr>
        <p:spPr>
          <a:xfrm>
            <a:off x="1272338" y="2269899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6-Point Star 7">
            <a:extLst>
              <a:ext uri="{FF2B5EF4-FFF2-40B4-BE49-F238E27FC236}">
                <a16:creationId xmlns:a16="http://schemas.microsoft.com/office/drawing/2014/main" id="{97BBF33C-D609-149F-BC77-33FCA1F9AFF5}"/>
              </a:ext>
            </a:extLst>
          </p:cNvPr>
          <p:cNvSpPr/>
          <p:nvPr userDrawn="1"/>
        </p:nvSpPr>
        <p:spPr>
          <a:xfrm>
            <a:off x="1272338" y="3177949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6-Point Star 7">
            <a:extLst>
              <a:ext uri="{FF2B5EF4-FFF2-40B4-BE49-F238E27FC236}">
                <a16:creationId xmlns:a16="http://schemas.microsoft.com/office/drawing/2014/main" id="{580BCE73-9F03-4837-294A-6DA4612A834C}"/>
              </a:ext>
            </a:extLst>
          </p:cNvPr>
          <p:cNvSpPr/>
          <p:nvPr userDrawn="1"/>
        </p:nvSpPr>
        <p:spPr>
          <a:xfrm>
            <a:off x="1272338" y="4657499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11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formation of capsule (category, level, departments, track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41571" y="1702781"/>
            <a:ext cx="9412447" cy="394468"/>
          </a:xfrm>
          <a:prstGeom prst="rect">
            <a:avLst/>
          </a:prstGeom>
          <a:solidFill>
            <a:srgbClr val="002060"/>
          </a:solidFill>
        </p:spPr>
        <p:txBody>
          <a:bodyPr/>
          <a:lstStyle>
            <a:lvl1pPr marL="0" indent="0" algn="ctr">
              <a:buNone/>
              <a:defRPr sz="2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brand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1571" y="2690192"/>
            <a:ext cx="9412447" cy="701341"/>
          </a:xfrm>
          <a:prstGeom prst="rect">
            <a:avLst/>
          </a:prstGeom>
          <a:solidFill>
            <a:srgbClr val="002060"/>
          </a:solidFill>
          <a:ln>
            <a:solidFill>
              <a:srgbClr val="243881"/>
            </a:solidFill>
          </a:ln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/>
              <a:t>Click to add group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432730" y="1303432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Brand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432730" y="2303227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Group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432730" y="3591602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Languages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241570" y="3984476"/>
            <a:ext cx="9412447" cy="701341"/>
          </a:xfrm>
          <a:prstGeom prst="rect">
            <a:avLst/>
          </a:prstGeom>
          <a:solidFill>
            <a:srgbClr val="002060"/>
          </a:solidFill>
          <a:ln>
            <a:solidFill>
              <a:srgbClr val="243881"/>
            </a:solidFill>
          </a:ln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/>
              <a:t>Click to add languages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432730" y="4874710"/>
            <a:ext cx="2088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Tracks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241569" y="5277655"/>
            <a:ext cx="9412447" cy="701341"/>
          </a:xfrm>
          <a:prstGeom prst="rect">
            <a:avLst/>
          </a:prstGeom>
          <a:solidFill>
            <a:srgbClr val="002060"/>
          </a:solidFill>
          <a:ln>
            <a:solidFill>
              <a:srgbClr val="243881"/>
            </a:solidFill>
          </a:ln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/>
              <a:t>Click to add tracks/</a:t>
            </a:r>
            <a:r>
              <a:rPr lang="en-US" sz="2400" dirty="0" err="1"/>
              <a:t>subtracks</a:t>
            </a:r>
            <a:endParaRPr lang="en-US" dirty="0"/>
          </a:p>
        </p:txBody>
      </p:sp>
      <p:sp>
        <p:nvSpPr>
          <p:cNvPr id="2" name="6-Point Star 7">
            <a:extLst>
              <a:ext uri="{FF2B5EF4-FFF2-40B4-BE49-F238E27FC236}">
                <a16:creationId xmlns:a16="http://schemas.microsoft.com/office/drawing/2014/main" id="{926B4E35-0D1A-EC80-CC56-2173D7FA915C}"/>
              </a:ext>
            </a:extLst>
          </p:cNvPr>
          <p:cNvSpPr/>
          <p:nvPr userDrawn="1"/>
        </p:nvSpPr>
        <p:spPr>
          <a:xfrm>
            <a:off x="1272338" y="1407889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6-Point Star 7">
            <a:extLst>
              <a:ext uri="{FF2B5EF4-FFF2-40B4-BE49-F238E27FC236}">
                <a16:creationId xmlns:a16="http://schemas.microsoft.com/office/drawing/2014/main" id="{A4A8A93A-3612-9871-5777-7FB39010B9AF}"/>
              </a:ext>
            </a:extLst>
          </p:cNvPr>
          <p:cNvSpPr/>
          <p:nvPr userDrawn="1"/>
        </p:nvSpPr>
        <p:spPr>
          <a:xfrm>
            <a:off x="1272338" y="2392139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6-Point Star 7">
            <a:extLst>
              <a:ext uri="{FF2B5EF4-FFF2-40B4-BE49-F238E27FC236}">
                <a16:creationId xmlns:a16="http://schemas.microsoft.com/office/drawing/2014/main" id="{C97EB8AC-FFC0-D2B6-3F43-063C112E6437}"/>
              </a:ext>
            </a:extLst>
          </p:cNvPr>
          <p:cNvSpPr/>
          <p:nvPr userDrawn="1"/>
        </p:nvSpPr>
        <p:spPr>
          <a:xfrm>
            <a:off x="1272338" y="3697064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6-Point Star 7">
            <a:extLst>
              <a:ext uri="{FF2B5EF4-FFF2-40B4-BE49-F238E27FC236}">
                <a16:creationId xmlns:a16="http://schemas.microsoft.com/office/drawing/2014/main" id="{209CF3CE-0FF5-2A32-7BDA-4B79C5EE03DA}"/>
              </a:ext>
            </a:extLst>
          </p:cNvPr>
          <p:cNvSpPr/>
          <p:nvPr userDrawn="1"/>
        </p:nvSpPr>
        <p:spPr>
          <a:xfrm>
            <a:off x="1272338" y="4992464"/>
            <a:ext cx="140538" cy="16022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54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56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C616F341-424E-4ECC-B11D-0008CB10FA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805" y="1440919"/>
            <a:ext cx="5472000" cy="18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Espace réservé pour une image  33">
            <a:extLst>
              <a:ext uri="{FF2B5EF4-FFF2-40B4-BE49-F238E27FC236}">
                <a16:creationId xmlns:a16="http://schemas.microsoft.com/office/drawing/2014/main" id="{4DCA1355-34B5-49FC-BA6B-273A843D534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2938" y="3425825"/>
            <a:ext cx="10906128" cy="2916609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3627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6679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056AB541-6DFE-D750-E0F9-A98800C63C4C}"/>
              </a:ext>
            </a:extLst>
          </p:cNvPr>
          <p:cNvSpPr/>
          <p:nvPr userDrawn="1"/>
        </p:nvSpPr>
        <p:spPr>
          <a:xfrm>
            <a:off x="-8697" y="1"/>
            <a:ext cx="12200697" cy="3890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46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09FCF85-5A02-463A-CD4C-590D50BEBA4B}"/>
              </a:ext>
            </a:extLst>
          </p:cNvPr>
          <p:cNvSpPr txBox="1"/>
          <p:nvPr userDrawn="1"/>
        </p:nvSpPr>
        <p:spPr>
          <a:xfrm>
            <a:off x="4083757" y="54870"/>
            <a:ext cx="6796142" cy="2840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633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46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Avenger </a:t>
            </a:r>
            <a:r>
              <a:rPr lang="en-US" sz="1246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4xe</a:t>
            </a:r>
            <a:r>
              <a:rPr lang="en-US" sz="1246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&amp; </a:t>
            </a:r>
            <a:r>
              <a:rPr lang="it-IT" sz="1246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MY25</a:t>
            </a:r>
            <a:endParaRPr lang="en-US" sz="1246" b="0" cap="all" spc="0" baseline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cxnSp>
        <p:nvCxnSpPr>
          <p:cNvPr id="15" name="Connettore 1 4">
            <a:extLst>
              <a:ext uri="{FF2B5EF4-FFF2-40B4-BE49-F238E27FC236}">
                <a16:creationId xmlns:a16="http://schemas.microsoft.com/office/drawing/2014/main" id="{5E6899D2-0B1D-34E6-0E97-C1D6A181AC6B}"/>
              </a:ext>
            </a:extLst>
          </p:cNvPr>
          <p:cNvCxnSpPr>
            <a:cxnSpLocks/>
          </p:cNvCxnSpPr>
          <p:nvPr userDrawn="1"/>
        </p:nvCxnSpPr>
        <p:spPr>
          <a:xfrm flipV="1">
            <a:off x="3851116" y="42423"/>
            <a:ext cx="0" cy="30894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oogle Shape;1653;p282">
            <a:extLst>
              <a:ext uri="{FF2B5EF4-FFF2-40B4-BE49-F238E27FC236}">
                <a16:creationId xmlns:a16="http://schemas.microsoft.com/office/drawing/2014/main" id="{EA30B672-2740-D9A5-24D3-4EC4FA586758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563" y="59201"/>
            <a:ext cx="1697223" cy="2753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89FFEF7A-2C42-A236-6E41-1247A8D1C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42978"/>
            <a:ext cx="2743200" cy="215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2C1504-CC08-4DFE-98C9-6B0D7ABD0E13}" type="slidenum">
              <a:rPr lang="it-IT" smtClean="0"/>
              <a:pPr/>
              <a:t>‹N›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022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056AB541-6DFE-D750-E0F9-A98800C63C4C}"/>
              </a:ext>
            </a:extLst>
          </p:cNvPr>
          <p:cNvSpPr/>
          <p:nvPr userDrawn="1"/>
        </p:nvSpPr>
        <p:spPr>
          <a:xfrm>
            <a:off x="-8697" y="1"/>
            <a:ext cx="12200697" cy="3890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46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09FCF85-5A02-463A-CD4C-590D50BEBA4B}"/>
              </a:ext>
            </a:extLst>
          </p:cNvPr>
          <p:cNvSpPr txBox="1"/>
          <p:nvPr userDrawn="1"/>
        </p:nvSpPr>
        <p:spPr>
          <a:xfrm>
            <a:off x="4083757" y="54870"/>
            <a:ext cx="6796142" cy="2840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633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46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Avenger </a:t>
            </a:r>
            <a:r>
              <a:rPr lang="en-US" sz="1246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4xe</a:t>
            </a:r>
            <a:r>
              <a:rPr lang="en-US" sz="1246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&amp; </a:t>
            </a:r>
            <a:r>
              <a:rPr lang="it-IT" sz="1246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MY25</a:t>
            </a:r>
            <a:endParaRPr lang="en-US" sz="1246" b="0" cap="all" spc="0" baseline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cxnSp>
        <p:nvCxnSpPr>
          <p:cNvPr id="15" name="Connettore 1 4">
            <a:extLst>
              <a:ext uri="{FF2B5EF4-FFF2-40B4-BE49-F238E27FC236}">
                <a16:creationId xmlns:a16="http://schemas.microsoft.com/office/drawing/2014/main" id="{5E6899D2-0B1D-34E6-0E97-C1D6A181AC6B}"/>
              </a:ext>
            </a:extLst>
          </p:cNvPr>
          <p:cNvCxnSpPr>
            <a:cxnSpLocks/>
          </p:cNvCxnSpPr>
          <p:nvPr userDrawn="1"/>
        </p:nvCxnSpPr>
        <p:spPr>
          <a:xfrm flipV="1">
            <a:off x="3851116" y="42423"/>
            <a:ext cx="0" cy="30894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oogle Shape;1653;p282">
            <a:extLst>
              <a:ext uri="{FF2B5EF4-FFF2-40B4-BE49-F238E27FC236}">
                <a16:creationId xmlns:a16="http://schemas.microsoft.com/office/drawing/2014/main" id="{EA30B672-2740-D9A5-24D3-4EC4FA586758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563" y="59201"/>
            <a:ext cx="1697223" cy="2753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89FFEF7A-2C42-A236-6E41-1247A8D1C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42978"/>
            <a:ext cx="2743200" cy="215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2C1504-CC08-4DFE-98C9-6B0D7ABD0E13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9BD519D-9BD5-1F3C-580D-4D5D672C361A}"/>
              </a:ext>
            </a:extLst>
          </p:cNvPr>
          <p:cNvSpPr/>
          <p:nvPr userDrawn="1"/>
        </p:nvSpPr>
        <p:spPr>
          <a:xfrm>
            <a:off x="682978" y="5024804"/>
            <a:ext cx="10837945" cy="124296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46"/>
          </a:p>
        </p:txBody>
      </p:sp>
      <p:sp>
        <p:nvSpPr>
          <p:cNvPr id="4" name="distinctive design">
            <a:extLst>
              <a:ext uri="{FF2B5EF4-FFF2-40B4-BE49-F238E27FC236}">
                <a16:creationId xmlns:a16="http://schemas.microsoft.com/office/drawing/2014/main" id="{E5987024-A42F-B7BA-FDA6-1DBDA969D907}"/>
              </a:ext>
            </a:extLst>
          </p:cNvPr>
          <p:cNvSpPr txBox="1"/>
          <p:nvPr userDrawn="1"/>
        </p:nvSpPr>
        <p:spPr>
          <a:xfrm>
            <a:off x="671078" y="4074944"/>
            <a:ext cx="3474156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Rear</a:t>
            </a:r>
            <a:r>
              <a:rPr kumimoji="0" lang="it-IT" sz="969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969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engine</a:t>
            </a:r>
            <a:r>
              <a:rPr kumimoji="0" lang="it-IT" sz="969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hp</a:t>
            </a:r>
            <a:endParaRPr kumimoji="0" lang="it-IT" sz="969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" name="distinctive design">
            <a:extLst>
              <a:ext uri="{FF2B5EF4-FFF2-40B4-BE49-F238E27FC236}">
                <a16:creationId xmlns:a16="http://schemas.microsoft.com/office/drawing/2014/main" id="{43E672EB-09CE-C6F6-9208-B13931C1B23F}"/>
              </a:ext>
            </a:extLst>
          </p:cNvPr>
          <p:cNvSpPr txBox="1"/>
          <p:nvPr userDrawn="1"/>
        </p:nvSpPr>
        <p:spPr>
          <a:xfrm>
            <a:off x="671080" y="4354924"/>
            <a:ext cx="4489068" cy="30193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Rear</a:t>
            </a:r>
            <a:r>
              <a:rPr kumimoji="0" lang="it-IT" sz="969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</a:t>
            </a:r>
            <a:r>
              <a:rPr kumimoji="0" lang="it-IT" sz="969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engine</a:t>
            </a:r>
            <a:r>
              <a:rPr kumimoji="0" lang="it-IT" sz="969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torque (N</a:t>
            </a:r>
            <a:r>
              <a:rPr kumimoji="0" lang="it-IT" sz="969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</a:t>
            </a:r>
            <a:r>
              <a:rPr kumimoji="0" lang="it-IT" sz="969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)</a:t>
            </a:r>
          </a:p>
          <a:p>
            <a:pPr marL="0" marR="0" lvl="0" indent="0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62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(@ </a:t>
            </a:r>
            <a:r>
              <a:rPr kumimoji="0" lang="it-IT" sz="762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wheels</a:t>
            </a:r>
            <a:r>
              <a:rPr kumimoji="0" lang="it-IT" sz="762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)</a:t>
            </a:r>
            <a:endParaRPr kumimoji="0" lang="it-IT" sz="762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6" name="distinctive design">
            <a:extLst>
              <a:ext uri="{FF2B5EF4-FFF2-40B4-BE49-F238E27FC236}">
                <a16:creationId xmlns:a16="http://schemas.microsoft.com/office/drawing/2014/main" id="{310B5A9C-B886-6ECA-3B2B-1344C93A086E}"/>
              </a:ext>
            </a:extLst>
          </p:cNvPr>
          <p:cNvSpPr txBox="1"/>
          <p:nvPr userDrawn="1"/>
        </p:nvSpPr>
        <p:spPr>
          <a:xfrm>
            <a:off x="671079" y="2768198"/>
            <a:ext cx="4404007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GROUND CLEAREANCE (</a:t>
            </a:r>
            <a:r>
              <a:rPr kumimoji="0" lang="it-IT" sz="969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mm)</a:t>
            </a:r>
          </a:p>
        </p:txBody>
      </p:sp>
      <p:sp>
        <p:nvSpPr>
          <p:cNvPr id="7" name="distinctive design">
            <a:extLst>
              <a:ext uri="{FF2B5EF4-FFF2-40B4-BE49-F238E27FC236}">
                <a16:creationId xmlns:a16="http://schemas.microsoft.com/office/drawing/2014/main" id="{11AB8894-FD68-1BDE-ACC1-BA9F43958941}"/>
              </a:ext>
            </a:extLst>
          </p:cNvPr>
          <p:cNvSpPr txBox="1"/>
          <p:nvPr userDrawn="1"/>
        </p:nvSpPr>
        <p:spPr>
          <a:xfrm>
            <a:off x="671079" y="3104775"/>
            <a:ext cx="4404007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Approach</a:t>
            </a:r>
            <a:r>
              <a:rPr kumimoji="0" lang="it-IT" sz="969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angle (°)</a:t>
            </a:r>
            <a:endParaRPr kumimoji="0" lang="it-IT" sz="969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8" name="distinctive design">
            <a:extLst>
              <a:ext uri="{FF2B5EF4-FFF2-40B4-BE49-F238E27FC236}">
                <a16:creationId xmlns:a16="http://schemas.microsoft.com/office/drawing/2014/main" id="{1C027980-FA0E-88D0-008A-B57D59D19446}"/>
              </a:ext>
            </a:extLst>
          </p:cNvPr>
          <p:cNvSpPr txBox="1"/>
          <p:nvPr userDrawn="1"/>
        </p:nvSpPr>
        <p:spPr>
          <a:xfrm>
            <a:off x="671079" y="3434423"/>
            <a:ext cx="4404007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Breakover</a:t>
            </a:r>
            <a:r>
              <a:rPr kumimoji="0" lang="it-IT" sz="969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angle (°)</a:t>
            </a:r>
            <a:endParaRPr kumimoji="0" lang="it-IT" sz="969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9" name="distinctive design">
            <a:extLst>
              <a:ext uri="{FF2B5EF4-FFF2-40B4-BE49-F238E27FC236}">
                <a16:creationId xmlns:a16="http://schemas.microsoft.com/office/drawing/2014/main" id="{CB571BE0-AFD8-7E5C-DE66-7C2F8FBBBBD9}"/>
              </a:ext>
            </a:extLst>
          </p:cNvPr>
          <p:cNvSpPr txBox="1"/>
          <p:nvPr userDrawn="1"/>
        </p:nvSpPr>
        <p:spPr>
          <a:xfrm>
            <a:off x="671079" y="3751554"/>
            <a:ext cx="4404007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Departure</a:t>
            </a:r>
            <a:r>
              <a:rPr kumimoji="0" lang="it-IT" sz="969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 angle (°)</a:t>
            </a:r>
            <a:endParaRPr kumimoji="0" lang="it-IT" sz="969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pic>
        <p:nvPicPr>
          <p:cNvPr id="10" name="Immagine 9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0D16B7C9-4D0D-3A9D-5453-87C8E2A6B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6995" y="1770934"/>
            <a:ext cx="3931148" cy="730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  <p:sp>
        <p:nvSpPr>
          <p:cNvPr id="11" name="distinctive design">
            <a:extLst>
              <a:ext uri="{FF2B5EF4-FFF2-40B4-BE49-F238E27FC236}">
                <a16:creationId xmlns:a16="http://schemas.microsoft.com/office/drawing/2014/main" id="{B344441D-0492-A7BF-F777-B205DBDAF9EF}"/>
              </a:ext>
            </a:extLst>
          </p:cNvPr>
          <p:cNvSpPr txBox="1"/>
          <p:nvPr userDrawn="1"/>
        </p:nvSpPr>
        <p:spPr>
          <a:xfrm>
            <a:off x="4805893" y="2449331"/>
            <a:ext cx="3200142" cy="184657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7585" tIns="17585" rIns="17585" bIns="17585" anchor="t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Avenger </a:t>
            </a:r>
            <a:r>
              <a:rPr kumimoji="0" lang="it-IT" sz="96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4xe</a:t>
            </a:r>
          </a:p>
        </p:txBody>
      </p:sp>
      <p:sp>
        <p:nvSpPr>
          <p:cNvPr id="24" name="distinctive design">
            <a:extLst>
              <a:ext uri="{FF2B5EF4-FFF2-40B4-BE49-F238E27FC236}">
                <a16:creationId xmlns:a16="http://schemas.microsoft.com/office/drawing/2014/main" id="{3DEEE976-7F12-02B9-2B3F-959D1556A729}"/>
              </a:ext>
            </a:extLst>
          </p:cNvPr>
          <p:cNvSpPr txBox="1"/>
          <p:nvPr userDrawn="1"/>
        </p:nvSpPr>
        <p:spPr>
          <a:xfrm>
            <a:off x="5198449" y="4085854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28</a:t>
            </a:r>
            <a:endParaRPr kumimoji="0" lang="it-IT" sz="969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5" name="distinctive design">
            <a:extLst>
              <a:ext uri="{FF2B5EF4-FFF2-40B4-BE49-F238E27FC236}">
                <a16:creationId xmlns:a16="http://schemas.microsoft.com/office/drawing/2014/main" id="{F385CDD1-BFE3-9ECC-4474-F77C80A61938}"/>
              </a:ext>
            </a:extLst>
          </p:cNvPr>
          <p:cNvSpPr txBox="1"/>
          <p:nvPr userDrawn="1"/>
        </p:nvSpPr>
        <p:spPr>
          <a:xfrm>
            <a:off x="5198449" y="4338991"/>
            <a:ext cx="2415035" cy="33380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88 </a:t>
            </a:r>
          </a:p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(~1900)</a:t>
            </a:r>
            <a:endParaRPr kumimoji="0" lang="it-IT" sz="969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6" name="distinctive design">
            <a:extLst>
              <a:ext uri="{FF2B5EF4-FFF2-40B4-BE49-F238E27FC236}">
                <a16:creationId xmlns:a16="http://schemas.microsoft.com/office/drawing/2014/main" id="{F0A1D012-D426-9D83-9BBD-20C055990ED9}"/>
              </a:ext>
            </a:extLst>
          </p:cNvPr>
          <p:cNvSpPr txBox="1"/>
          <p:nvPr userDrawn="1"/>
        </p:nvSpPr>
        <p:spPr>
          <a:xfrm>
            <a:off x="5198449" y="2768198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210</a:t>
            </a:r>
            <a:endParaRPr kumimoji="0" lang="it-IT" sz="969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7" name="distinctive design">
            <a:extLst>
              <a:ext uri="{FF2B5EF4-FFF2-40B4-BE49-F238E27FC236}">
                <a16:creationId xmlns:a16="http://schemas.microsoft.com/office/drawing/2014/main" id="{98F4F85B-FAF9-3D0F-044A-52B36EBF37D1}"/>
              </a:ext>
            </a:extLst>
          </p:cNvPr>
          <p:cNvSpPr txBox="1"/>
          <p:nvPr userDrawn="1"/>
        </p:nvSpPr>
        <p:spPr>
          <a:xfrm>
            <a:off x="5198449" y="3104775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22</a:t>
            </a:r>
            <a:endParaRPr kumimoji="0" lang="it-IT" sz="969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8" name="distinctive design">
            <a:extLst>
              <a:ext uri="{FF2B5EF4-FFF2-40B4-BE49-F238E27FC236}">
                <a16:creationId xmlns:a16="http://schemas.microsoft.com/office/drawing/2014/main" id="{87CC0166-6F81-C268-F22A-5FCBA39684B8}"/>
              </a:ext>
            </a:extLst>
          </p:cNvPr>
          <p:cNvSpPr txBox="1"/>
          <p:nvPr userDrawn="1"/>
        </p:nvSpPr>
        <p:spPr>
          <a:xfrm>
            <a:off x="5198449" y="3434423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21</a:t>
            </a:r>
            <a:endParaRPr kumimoji="0" lang="it-IT" sz="969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9" name="distinctive design">
            <a:extLst>
              <a:ext uri="{FF2B5EF4-FFF2-40B4-BE49-F238E27FC236}">
                <a16:creationId xmlns:a16="http://schemas.microsoft.com/office/drawing/2014/main" id="{407068D6-0195-30AC-BE9E-9342CE3EB758}"/>
              </a:ext>
            </a:extLst>
          </p:cNvPr>
          <p:cNvSpPr txBox="1"/>
          <p:nvPr userDrawn="1"/>
        </p:nvSpPr>
        <p:spPr>
          <a:xfrm>
            <a:off x="5198449" y="3751554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35</a:t>
            </a:r>
            <a:endParaRPr kumimoji="0" lang="it-IT" sz="969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grpSp>
        <p:nvGrpSpPr>
          <p:cNvPr id="87" name="Gruppo 86">
            <a:extLst>
              <a:ext uri="{FF2B5EF4-FFF2-40B4-BE49-F238E27FC236}">
                <a16:creationId xmlns:a16="http://schemas.microsoft.com/office/drawing/2014/main" id="{9658A651-95EF-B97A-9BE9-47801A28BC88}"/>
              </a:ext>
            </a:extLst>
          </p:cNvPr>
          <p:cNvGrpSpPr/>
          <p:nvPr userDrawn="1"/>
        </p:nvGrpSpPr>
        <p:grpSpPr>
          <a:xfrm>
            <a:off x="671080" y="2698831"/>
            <a:ext cx="10805467" cy="1643705"/>
            <a:chOff x="377482" y="3898312"/>
            <a:chExt cx="10518315" cy="2374240"/>
          </a:xfrm>
        </p:grpSpPr>
        <p:cxnSp>
          <p:nvCxnSpPr>
            <p:cNvPr id="57" name="Connettore diritto 56">
              <a:extLst>
                <a:ext uri="{FF2B5EF4-FFF2-40B4-BE49-F238E27FC236}">
                  <a16:creationId xmlns:a16="http://schemas.microsoft.com/office/drawing/2014/main" id="{932C9083-F7A0-F222-CA3C-979E5F1F3FAD}"/>
                </a:ext>
              </a:extLst>
            </p:cNvPr>
            <p:cNvCxnSpPr>
              <a:cxnSpLocks/>
            </p:cNvCxnSpPr>
            <p:nvPr/>
          </p:nvCxnSpPr>
          <p:spPr>
            <a:xfrm>
              <a:off x="377482" y="4373160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diritto 57">
              <a:extLst>
                <a:ext uri="{FF2B5EF4-FFF2-40B4-BE49-F238E27FC236}">
                  <a16:creationId xmlns:a16="http://schemas.microsoft.com/office/drawing/2014/main" id="{21A54A8B-0372-F04B-DF47-48CAB076F066}"/>
                </a:ext>
              </a:extLst>
            </p:cNvPr>
            <p:cNvCxnSpPr/>
            <p:nvPr/>
          </p:nvCxnSpPr>
          <p:spPr>
            <a:xfrm>
              <a:off x="377482" y="4848008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diritto 58">
              <a:extLst>
                <a:ext uri="{FF2B5EF4-FFF2-40B4-BE49-F238E27FC236}">
                  <a16:creationId xmlns:a16="http://schemas.microsoft.com/office/drawing/2014/main" id="{9DD10332-FFA3-A3D2-2FBF-7FF1830C266A}"/>
                </a:ext>
              </a:extLst>
            </p:cNvPr>
            <p:cNvCxnSpPr/>
            <p:nvPr/>
          </p:nvCxnSpPr>
          <p:spPr>
            <a:xfrm>
              <a:off x="377482" y="5322856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59">
              <a:extLst>
                <a:ext uri="{FF2B5EF4-FFF2-40B4-BE49-F238E27FC236}">
                  <a16:creationId xmlns:a16="http://schemas.microsoft.com/office/drawing/2014/main" id="{B855AF61-5FC0-347F-1DDF-1C9340BB9DA4}"/>
                </a:ext>
              </a:extLst>
            </p:cNvPr>
            <p:cNvCxnSpPr/>
            <p:nvPr/>
          </p:nvCxnSpPr>
          <p:spPr>
            <a:xfrm>
              <a:off x="377482" y="5797704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diritto 60">
              <a:extLst>
                <a:ext uri="{FF2B5EF4-FFF2-40B4-BE49-F238E27FC236}">
                  <a16:creationId xmlns:a16="http://schemas.microsoft.com/office/drawing/2014/main" id="{0EA10677-0E64-AA6E-E490-7D0C1520E651}"/>
                </a:ext>
              </a:extLst>
            </p:cNvPr>
            <p:cNvCxnSpPr/>
            <p:nvPr/>
          </p:nvCxnSpPr>
          <p:spPr>
            <a:xfrm>
              <a:off x="377482" y="6272552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diritto 61">
              <a:extLst>
                <a:ext uri="{FF2B5EF4-FFF2-40B4-BE49-F238E27FC236}">
                  <a16:creationId xmlns:a16="http://schemas.microsoft.com/office/drawing/2014/main" id="{A19100F1-7AB0-EDC6-0154-09DFB973E016}"/>
                </a:ext>
              </a:extLst>
            </p:cNvPr>
            <p:cNvCxnSpPr/>
            <p:nvPr/>
          </p:nvCxnSpPr>
          <p:spPr>
            <a:xfrm>
              <a:off x="377482" y="3898312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EC72C983-845A-650A-08BF-E1255A5E1B17}"/>
              </a:ext>
            </a:extLst>
          </p:cNvPr>
          <p:cNvSpPr txBox="1"/>
          <p:nvPr userDrawn="1"/>
        </p:nvSpPr>
        <p:spPr>
          <a:xfrm>
            <a:off x="794188" y="5057642"/>
            <a:ext cx="10615525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938"/>
              </a:lnSpc>
            </a:pPr>
            <a:r>
              <a:rPr lang="en-US" sz="1662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Benchmark panel speaks very clearly! </a:t>
            </a:r>
          </a:p>
          <a:p>
            <a:pPr>
              <a:lnSpc>
                <a:spcPts val="1938"/>
              </a:lnSpc>
            </a:pPr>
            <a:r>
              <a:rPr lang="en-US" sz="1662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Jeep</a:t>
            </a:r>
            <a:r>
              <a:rPr lang="en-US" sz="1662" baseline="-25000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®</a:t>
            </a:r>
            <a:r>
              <a:rPr lang="en-US" sz="1662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 Avenger 4xe is the best for: </a:t>
            </a: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01D6A935-AD44-324C-236F-BA1387467184}"/>
              </a:ext>
            </a:extLst>
          </p:cNvPr>
          <p:cNvSpPr txBox="1"/>
          <p:nvPr userDrawn="1"/>
        </p:nvSpPr>
        <p:spPr>
          <a:xfrm>
            <a:off x="2362460" y="5647119"/>
            <a:ext cx="4910667" cy="60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636" indent="-184636">
              <a:buFont typeface="Courier New" panose="02070309020205020404" pitchFamily="49" charset="0"/>
              <a:buChar char="o"/>
            </a:pPr>
            <a:r>
              <a:rPr lang="en-US" sz="1108" b="1" dirty="0">
                <a:sym typeface="Arial"/>
              </a:rPr>
              <a:t>Offroad angles</a:t>
            </a:r>
          </a:p>
          <a:p>
            <a:pPr marL="184636" indent="-184636">
              <a:buFont typeface="Courier New" panose="02070309020205020404" pitchFamily="49" charset="0"/>
              <a:buChar char="o"/>
            </a:pPr>
            <a:r>
              <a:rPr lang="en-US" sz="1108" b="1" dirty="0">
                <a:sym typeface="Arial"/>
              </a:rPr>
              <a:t>Ground </a:t>
            </a:r>
            <a:r>
              <a:rPr lang="en-US" sz="1108" b="1" dirty="0" err="1">
                <a:sym typeface="Arial"/>
              </a:rPr>
              <a:t>cleareance</a:t>
            </a:r>
            <a:endParaRPr lang="en-US" sz="1108" b="1" dirty="0">
              <a:sym typeface="Arial"/>
            </a:endParaRPr>
          </a:p>
          <a:p>
            <a:pPr marL="184636" indent="-184636">
              <a:buFont typeface="Courier New" panose="02070309020205020404" pitchFamily="49" charset="0"/>
              <a:buChar char="o"/>
            </a:pPr>
            <a:r>
              <a:rPr lang="en-US" sz="1108" b="1" dirty="0">
                <a:sym typeface="Arial"/>
              </a:rPr>
              <a:t>Torque at rear wheels</a:t>
            </a:r>
          </a:p>
        </p:txBody>
      </p:sp>
      <p:pic>
        <p:nvPicPr>
          <p:cNvPr id="65" name="sce54e92dcb04fa48ec9f17b449ecaad">
            <a:extLst>
              <a:ext uri="{FF2B5EF4-FFF2-40B4-BE49-F238E27FC236}">
                <a16:creationId xmlns:a16="http://schemas.microsoft.com/office/drawing/2014/main" id="{E9589A80-FD2A-2EDE-7015-066CE83CA142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188" y="5642904"/>
            <a:ext cx="1600361" cy="623217"/>
          </a:xfrm>
          <a:prstGeom prst="rect">
            <a:avLst/>
          </a:prstGeom>
        </p:spPr>
      </p:pic>
      <p:pic>
        <p:nvPicPr>
          <p:cNvPr id="78" name="sa0a307b5fef4966a868f078f4c1c487">
            <a:extLst>
              <a:ext uri="{FF2B5EF4-FFF2-40B4-BE49-F238E27FC236}">
                <a16:creationId xmlns:a16="http://schemas.microsoft.com/office/drawing/2014/main" id="{F6EE4B90-5186-D893-6FCF-CD75EFD4CE55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8325" y="2736523"/>
            <a:ext cx="621504" cy="261260"/>
          </a:xfrm>
          <a:prstGeom prst="rect">
            <a:avLst/>
          </a:prstGeom>
        </p:spPr>
      </p:pic>
      <p:pic>
        <p:nvPicPr>
          <p:cNvPr id="79" name="sa0a307b5fef4966a868f078f4c1c487">
            <a:extLst>
              <a:ext uri="{FF2B5EF4-FFF2-40B4-BE49-F238E27FC236}">
                <a16:creationId xmlns:a16="http://schemas.microsoft.com/office/drawing/2014/main" id="{B93C9E56-2D42-D40A-499A-5CB7971BF76D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8325" y="3069426"/>
            <a:ext cx="621504" cy="261260"/>
          </a:xfrm>
          <a:prstGeom prst="rect">
            <a:avLst/>
          </a:prstGeom>
        </p:spPr>
      </p:pic>
      <p:pic>
        <p:nvPicPr>
          <p:cNvPr id="80" name="sa0a307b5fef4966a868f078f4c1c487">
            <a:extLst>
              <a:ext uri="{FF2B5EF4-FFF2-40B4-BE49-F238E27FC236}">
                <a16:creationId xmlns:a16="http://schemas.microsoft.com/office/drawing/2014/main" id="{0CDF85D3-D5CD-7B40-E7E7-0B2AF27EC696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8325" y="3395984"/>
            <a:ext cx="621504" cy="261260"/>
          </a:xfrm>
          <a:prstGeom prst="rect">
            <a:avLst/>
          </a:prstGeom>
        </p:spPr>
      </p:pic>
      <p:pic>
        <p:nvPicPr>
          <p:cNvPr id="81" name="sa0a307b5fef4966a868f078f4c1c487">
            <a:extLst>
              <a:ext uri="{FF2B5EF4-FFF2-40B4-BE49-F238E27FC236}">
                <a16:creationId xmlns:a16="http://schemas.microsoft.com/office/drawing/2014/main" id="{62808312-7F71-ED36-7036-8C7D28F4EE05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8325" y="4050722"/>
            <a:ext cx="621504" cy="261260"/>
          </a:xfrm>
          <a:prstGeom prst="rect">
            <a:avLst/>
          </a:prstGeom>
        </p:spPr>
      </p:pic>
      <p:pic>
        <p:nvPicPr>
          <p:cNvPr id="82" name="sa0a307b5fef4966a868f078f4c1c487">
            <a:extLst>
              <a:ext uri="{FF2B5EF4-FFF2-40B4-BE49-F238E27FC236}">
                <a16:creationId xmlns:a16="http://schemas.microsoft.com/office/drawing/2014/main" id="{583E0D5C-1374-6846-9EDB-AA23F1959AAB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58325" y="4387859"/>
            <a:ext cx="621504" cy="261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190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056AB541-6DFE-D750-E0F9-A98800C63C4C}"/>
              </a:ext>
            </a:extLst>
          </p:cNvPr>
          <p:cNvSpPr/>
          <p:nvPr userDrawn="1"/>
        </p:nvSpPr>
        <p:spPr>
          <a:xfrm>
            <a:off x="-8697" y="1"/>
            <a:ext cx="12200697" cy="3890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46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09FCF85-5A02-463A-CD4C-590D50BEBA4B}"/>
              </a:ext>
            </a:extLst>
          </p:cNvPr>
          <p:cNvSpPr txBox="1"/>
          <p:nvPr userDrawn="1"/>
        </p:nvSpPr>
        <p:spPr>
          <a:xfrm>
            <a:off x="4083757" y="54870"/>
            <a:ext cx="6796142" cy="2840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l" defTabSz="6330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46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Avenger </a:t>
            </a:r>
            <a:r>
              <a:rPr lang="en-US" sz="1246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4xe</a:t>
            </a:r>
            <a:r>
              <a:rPr lang="en-US" sz="1246" b="0" i="0" cap="all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&amp; </a:t>
            </a:r>
            <a:r>
              <a:rPr lang="it-IT" sz="1246" b="0" i="0" cap="none" spc="0" baseline="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MY25</a:t>
            </a:r>
            <a:endParaRPr lang="en-US" sz="1246" b="0" cap="all" spc="0" baseline="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cxnSp>
        <p:nvCxnSpPr>
          <p:cNvPr id="15" name="Connettore 1 4">
            <a:extLst>
              <a:ext uri="{FF2B5EF4-FFF2-40B4-BE49-F238E27FC236}">
                <a16:creationId xmlns:a16="http://schemas.microsoft.com/office/drawing/2014/main" id="{5E6899D2-0B1D-34E6-0E97-C1D6A181AC6B}"/>
              </a:ext>
            </a:extLst>
          </p:cNvPr>
          <p:cNvCxnSpPr>
            <a:cxnSpLocks/>
          </p:cNvCxnSpPr>
          <p:nvPr userDrawn="1"/>
        </p:nvCxnSpPr>
        <p:spPr>
          <a:xfrm flipV="1">
            <a:off x="3851116" y="42423"/>
            <a:ext cx="0" cy="30894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oogle Shape;1653;p282">
            <a:extLst>
              <a:ext uri="{FF2B5EF4-FFF2-40B4-BE49-F238E27FC236}">
                <a16:creationId xmlns:a16="http://schemas.microsoft.com/office/drawing/2014/main" id="{EA30B672-2740-D9A5-24D3-4EC4FA586758}"/>
              </a:ext>
            </a:extLst>
          </p:cNvPr>
          <p:cNvPicPr preferRelativeResize="0"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5563" y="59201"/>
            <a:ext cx="1697223" cy="2753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89FFEF7A-2C42-A236-6E41-1247A8D1C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42978"/>
            <a:ext cx="2743200" cy="215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2C1504-CC08-4DFE-98C9-6B0D7ABD0E13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" name="Immagine 9" descr="Immagine che contiene automobile, pneumatico, veicolo, ruota&#10;&#10;Descrizione generata automaticamente">
            <a:extLst>
              <a:ext uri="{FF2B5EF4-FFF2-40B4-BE49-F238E27FC236}">
                <a16:creationId xmlns:a16="http://schemas.microsoft.com/office/drawing/2014/main" id="{0D16B7C9-4D0D-3A9D-5453-87C8E2A6B7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6995" y="1770934"/>
            <a:ext cx="3931148" cy="730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</p:pic>
      <p:sp>
        <p:nvSpPr>
          <p:cNvPr id="11" name="distinctive design">
            <a:extLst>
              <a:ext uri="{FF2B5EF4-FFF2-40B4-BE49-F238E27FC236}">
                <a16:creationId xmlns:a16="http://schemas.microsoft.com/office/drawing/2014/main" id="{B344441D-0492-A7BF-F777-B205DBDAF9EF}"/>
              </a:ext>
            </a:extLst>
          </p:cNvPr>
          <p:cNvSpPr txBox="1"/>
          <p:nvPr userDrawn="1"/>
        </p:nvSpPr>
        <p:spPr>
          <a:xfrm>
            <a:off x="4805893" y="2449331"/>
            <a:ext cx="3200142" cy="184657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7585" tIns="17585" rIns="17585" bIns="17585" anchor="t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Avenger </a:t>
            </a:r>
            <a:r>
              <a:rPr kumimoji="0" lang="it-IT" sz="96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4xe</a:t>
            </a:r>
          </a:p>
        </p:txBody>
      </p:sp>
      <p:grpSp>
        <p:nvGrpSpPr>
          <p:cNvPr id="41" name="Gruppo 40">
            <a:extLst>
              <a:ext uri="{FF2B5EF4-FFF2-40B4-BE49-F238E27FC236}">
                <a16:creationId xmlns:a16="http://schemas.microsoft.com/office/drawing/2014/main" id="{0BCB56B3-E658-F2BD-1293-A80D68AF4BC5}"/>
              </a:ext>
            </a:extLst>
          </p:cNvPr>
          <p:cNvGrpSpPr/>
          <p:nvPr userDrawn="1"/>
        </p:nvGrpSpPr>
        <p:grpSpPr>
          <a:xfrm>
            <a:off x="682979" y="2704394"/>
            <a:ext cx="10831689" cy="2009682"/>
            <a:chOff x="227012" y="2458547"/>
            <a:chExt cx="10518315" cy="2902874"/>
          </a:xfrm>
        </p:grpSpPr>
        <p:cxnSp>
          <p:nvCxnSpPr>
            <p:cNvPr id="42" name="Connettore diritto 41">
              <a:extLst>
                <a:ext uri="{FF2B5EF4-FFF2-40B4-BE49-F238E27FC236}">
                  <a16:creationId xmlns:a16="http://schemas.microsoft.com/office/drawing/2014/main" id="{6F6B5802-C07B-FD66-5EF8-284D0627FC88}"/>
                </a:ext>
              </a:extLst>
            </p:cNvPr>
            <p:cNvCxnSpPr>
              <a:cxnSpLocks/>
            </p:cNvCxnSpPr>
            <p:nvPr/>
          </p:nvCxnSpPr>
          <p:spPr>
            <a:xfrm>
              <a:off x="227012" y="2821866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diritto 42">
              <a:extLst>
                <a:ext uri="{FF2B5EF4-FFF2-40B4-BE49-F238E27FC236}">
                  <a16:creationId xmlns:a16="http://schemas.microsoft.com/office/drawing/2014/main" id="{16A35749-B4CD-9A15-0E0D-57925882A1D9}"/>
                </a:ext>
              </a:extLst>
            </p:cNvPr>
            <p:cNvCxnSpPr/>
            <p:nvPr/>
          </p:nvCxnSpPr>
          <p:spPr>
            <a:xfrm>
              <a:off x="227012" y="3185186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E161714F-7F15-87FA-821C-6941E8EDA910}"/>
                </a:ext>
              </a:extLst>
            </p:cNvPr>
            <p:cNvCxnSpPr/>
            <p:nvPr/>
          </p:nvCxnSpPr>
          <p:spPr>
            <a:xfrm>
              <a:off x="227012" y="3548505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7961838F-0629-1FED-CD75-1E2B3D4C4792}"/>
                </a:ext>
              </a:extLst>
            </p:cNvPr>
            <p:cNvCxnSpPr/>
            <p:nvPr/>
          </p:nvCxnSpPr>
          <p:spPr>
            <a:xfrm>
              <a:off x="227012" y="3911825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diritto 45">
              <a:extLst>
                <a:ext uri="{FF2B5EF4-FFF2-40B4-BE49-F238E27FC236}">
                  <a16:creationId xmlns:a16="http://schemas.microsoft.com/office/drawing/2014/main" id="{ABF26A6A-2DAF-8D3C-7B54-5F62F84435B5}"/>
                </a:ext>
              </a:extLst>
            </p:cNvPr>
            <p:cNvCxnSpPr/>
            <p:nvPr/>
          </p:nvCxnSpPr>
          <p:spPr>
            <a:xfrm>
              <a:off x="227012" y="4275144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1CEF5BC5-7DB6-5A3E-09A4-D1FEC62B6855}"/>
                </a:ext>
              </a:extLst>
            </p:cNvPr>
            <p:cNvCxnSpPr/>
            <p:nvPr/>
          </p:nvCxnSpPr>
          <p:spPr>
            <a:xfrm>
              <a:off x="227012" y="4638465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AEA25A07-F699-E6A0-3583-A6C064273227}"/>
                </a:ext>
              </a:extLst>
            </p:cNvPr>
            <p:cNvCxnSpPr/>
            <p:nvPr/>
          </p:nvCxnSpPr>
          <p:spPr>
            <a:xfrm>
              <a:off x="227012" y="2458547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diritto 48">
              <a:extLst>
                <a:ext uri="{FF2B5EF4-FFF2-40B4-BE49-F238E27FC236}">
                  <a16:creationId xmlns:a16="http://schemas.microsoft.com/office/drawing/2014/main" id="{E1B63D6B-C723-2327-C0F4-2B43657DE725}"/>
                </a:ext>
              </a:extLst>
            </p:cNvPr>
            <p:cNvCxnSpPr/>
            <p:nvPr/>
          </p:nvCxnSpPr>
          <p:spPr>
            <a:xfrm>
              <a:off x="227012" y="4998102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diritto 49">
              <a:extLst>
                <a:ext uri="{FF2B5EF4-FFF2-40B4-BE49-F238E27FC236}">
                  <a16:creationId xmlns:a16="http://schemas.microsoft.com/office/drawing/2014/main" id="{E9C84068-A419-7FB9-D167-6FE658B7BCFE}"/>
                </a:ext>
              </a:extLst>
            </p:cNvPr>
            <p:cNvCxnSpPr/>
            <p:nvPr/>
          </p:nvCxnSpPr>
          <p:spPr>
            <a:xfrm>
              <a:off x="227012" y="5361421"/>
              <a:ext cx="10518315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513AF41-13EE-5A88-50ED-CB9FE093A23F}"/>
              </a:ext>
            </a:extLst>
          </p:cNvPr>
          <p:cNvSpPr txBox="1"/>
          <p:nvPr userDrawn="1"/>
        </p:nvSpPr>
        <p:spPr>
          <a:xfrm>
            <a:off x="756851" y="5314232"/>
            <a:ext cx="10752172" cy="5920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tIns="74769" bIns="74769">
            <a:spAutoFit/>
          </a:bodyPr>
          <a:lstStyle/>
          <a:p>
            <a:pPr algn="ctr">
              <a:lnSpc>
                <a:spcPts val="1731"/>
              </a:lnSpc>
            </a:pPr>
            <a:r>
              <a:rPr lang="en-US" sz="1385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Avenger is the most compact all-wheel drive B-SUV with </a:t>
            </a:r>
            <a:r>
              <a:rPr lang="en-US" sz="1385" dirty="0">
                <a:latin typeface="Encode Sans ExtraBold" pitchFamily="2" charset="0"/>
                <a:sym typeface="Arial"/>
              </a:rPr>
              <a:t>THE BEST BALANCE </a:t>
            </a:r>
            <a:r>
              <a:rPr lang="en-US" sz="1385" dirty="0">
                <a:solidFill>
                  <a:schemeClr val="accent4"/>
                </a:solidFill>
                <a:latin typeface="Encode Sans ExtraBold" pitchFamily="2" charset="0"/>
                <a:sym typeface="Arial"/>
              </a:rPr>
              <a:t>of… </a:t>
            </a:r>
          </a:p>
          <a:p>
            <a:pPr algn="ctr">
              <a:lnSpc>
                <a:spcPts val="1731"/>
              </a:lnSpc>
            </a:pPr>
            <a:r>
              <a:rPr lang="en-US" sz="1385" dirty="0">
                <a:latin typeface="Encode Sans ExtraBold" pitchFamily="2" charset="0"/>
                <a:sym typeface="Arial"/>
              </a:rPr>
              <a:t>Performances and Emissions</a:t>
            </a:r>
          </a:p>
        </p:txBody>
      </p:sp>
      <p:sp>
        <p:nvSpPr>
          <p:cNvPr id="17" name="distinctive design">
            <a:extLst>
              <a:ext uri="{FF2B5EF4-FFF2-40B4-BE49-F238E27FC236}">
                <a16:creationId xmlns:a16="http://schemas.microsoft.com/office/drawing/2014/main" id="{EC78D6E2-9012-F3AA-028E-A6709AFCA889}"/>
              </a:ext>
            </a:extLst>
          </p:cNvPr>
          <p:cNvSpPr txBox="1"/>
          <p:nvPr userDrawn="1"/>
        </p:nvSpPr>
        <p:spPr>
          <a:xfrm>
            <a:off x="5210347" y="3747056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230</a:t>
            </a:r>
            <a:endParaRPr kumimoji="0" lang="it-IT" sz="969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18" name="distinctive design">
            <a:extLst>
              <a:ext uri="{FF2B5EF4-FFF2-40B4-BE49-F238E27FC236}">
                <a16:creationId xmlns:a16="http://schemas.microsoft.com/office/drawing/2014/main" id="{6E96DC1A-CBC9-173A-0A09-5954AD9E69DD}"/>
              </a:ext>
            </a:extLst>
          </p:cNvPr>
          <p:cNvSpPr txBox="1"/>
          <p:nvPr userDrawn="1"/>
        </p:nvSpPr>
        <p:spPr>
          <a:xfrm>
            <a:off x="5210347" y="4004388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194</a:t>
            </a:r>
            <a:endParaRPr kumimoji="0" lang="it-IT" sz="969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19" name="distinctive design">
            <a:extLst>
              <a:ext uri="{FF2B5EF4-FFF2-40B4-BE49-F238E27FC236}">
                <a16:creationId xmlns:a16="http://schemas.microsoft.com/office/drawing/2014/main" id="{7F56DC35-DA1B-7A37-9C30-BBD0EA0875FD}"/>
              </a:ext>
            </a:extLst>
          </p:cNvPr>
          <p:cNvSpPr txBox="1"/>
          <p:nvPr userDrawn="1"/>
        </p:nvSpPr>
        <p:spPr>
          <a:xfrm>
            <a:off x="5210347" y="2735782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4.09/1.81/1.53</a:t>
            </a:r>
          </a:p>
        </p:txBody>
      </p:sp>
      <p:sp>
        <p:nvSpPr>
          <p:cNvPr id="20" name="distinctive design">
            <a:extLst>
              <a:ext uri="{FF2B5EF4-FFF2-40B4-BE49-F238E27FC236}">
                <a16:creationId xmlns:a16="http://schemas.microsoft.com/office/drawing/2014/main" id="{7B68474E-5F0C-276D-5456-9EFD2941126D}"/>
              </a:ext>
            </a:extLst>
          </p:cNvPr>
          <p:cNvSpPr txBox="1"/>
          <p:nvPr userDrawn="1"/>
        </p:nvSpPr>
        <p:spPr>
          <a:xfrm>
            <a:off x="5210347" y="2989811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48v </a:t>
            </a:r>
            <a:r>
              <a:rPr kumimoji="0" lang="it-IT" sz="969" b="1" i="0" u="none" strike="noStrike" kern="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hybrid</a:t>
            </a:r>
            <a:endParaRPr kumimoji="0" lang="it-IT" sz="969" b="1" i="0" u="none" strike="noStrike" kern="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1" name="distinctive design">
            <a:extLst>
              <a:ext uri="{FF2B5EF4-FFF2-40B4-BE49-F238E27FC236}">
                <a16:creationId xmlns:a16="http://schemas.microsoft.com/office/drawing/2014/main" id="{0561334E-AEB6-A2E5-80DB-6AC301191973}"/>
              </a:ext>
            </a:extLst>
          </p:cNvPr>
          <p:cNvSpPr txBox="1"/>
          <p:nvPr userDrawn="1"/>
        </p:nvSpPr>
        <p:spPr>
          <a:xfrm>
            <a:off x="5210347" y="3248627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AUTOMATIC</a:t>
            </a:r>
          </a:p>
        </p:txBody>
      </p:sp>
      <p:sp>
        <p:nvSpPr>
          <p:cNvPr id="22" name="distinctive design">
            <a:extLst>
              <a:ext uri="{FF2B5EF4-FFF2-40B4-BE49-F238E27FC236}">
                <a16:creationId xmlns:a16="http://schemas.microsoft.com/office/drawing/2014/main" id="{2A762C01-DDF6-7463-3C47-8195351EFDA0}"/>
              </a:ext>
            </a:extLst>
          </p:cNvPr>
          <p:cNvSpPr txBox="1"/>
          <p:nvPr userDrawn="1"/>
        </p:nvSpPr>
        <p:spPr>
          <a:xfrm>
            <a:off x="5210347" y="3497868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136</a:t>
            </a:r>
            <a:endParaRPr kumimoji="0" lang="it-IT" sz="969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23" name="distinctive design">
            <a:extLst>
              <a:ext uri="{FF2B5EF4-FFF2-40B4-BE49-F238E27FC236}">
                <a16:creationId xmlns:a16="http://schemas.microsoft.com/office/drawing/2014/main" id="{15E4C65B-EF09-A7C1-0DBC-3FB76DA2C579}"/>
              </a:ext>
            </a:extLst>
          </p:cNvPr>
          <p:cNvSpPr txBox="1"/>
          <p:nvPr userDrawn="1"/>
        </p:nvSpPr>
        <p:spPr>
          <a:xfrm>
            <a:off x="682978" y="2736074"/>
            <a:ext cx="1995897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sz="969" dirty="0">
                <a:sym typeface="DIN Pro"/>
              </a:rPr>
              <a:t>L/W/H</a:t>
            </a:r>
          </a:p>
        </p:txBody>
      </p:sp>
      <p:sp>
        <p:nvSpPr>
          <p:cNvPr id="30" name="distinctive design">
            <a:extLst>
              <a:ext uri="{FF2B5EF4-FFF2-40B4-BE49-F238E27FC236}">
                <a16:creationId xmlns:a16="http://schemas.microsoft.com/office/drawing/2014/main" id="{A01F6541-A1A4-F609-E89D-BEDDBFC388D6}"/>
              </a:ext>
            </a:extLst>
          </p:cNvPr>
          <p:cNvSpPr txBox="1"/>
          <p:nvPr userDrawn="1"/>
        </p:nvSpPr>
        <p:spPr>
          <a:xfrm>
            <a:off x="682979" y="2993288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sz="969" dirty="0" err="1">
                <a:sym typeface="DIN Pro"/>
              </a:rPr>
              <a:t>Fuel</a:t>
            </a:r>
            <a:r>
              <a:rPr lang="it-IT" sz="969" dirty="0">
                <a:sym typeface="DIN Pro"/>
              </a:rPr>
              <a:t> </a:t>
            </a:r>
            <a:r>
              <a:rPr lang="it-IT" sz="969" dirty="0" err="1">
                <a:sym typeface="DIN Pro"/>
              </a:rPr>
              <a:t>type</a:t>
            </a:r>
            <a:endParaRPr lang="it-IT" sz="969" dirty="0">
              <a:sym typeface="DIN Pro"/>
            </a:endParaRPr>
          </a:p>
        </p:txBody>
      </p:sp>
      <p:sp>
        <p:nvSpPr>
          <p:cNvPr id="31" name="distinctive design">
            <a:extLst>
              <a:ext uri="{FF2B5EF4-FFF2-40B4-BE49-F238E27FC236}">
                <a16:creationId xmlns:a16="http://schemas.microsoft.com/office/drawing/2014/main" id="{A0156086-F8FE-C44A-8CED-755477223C33}"/>
              </a:ext>
            </a:extLst>
          </p:cNvPr>
          <p:cNvSpPr txBox="1"/>
          <p:nvPr userDrawn="1"/>
        </p:nvSpPr>
        <p:spPr>
          <a:xfrm>
            <a:off x="682979" y="3497868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sz="969" dirty="0">
                <a:sym typeface="DIN Pro"/>
              </a:rPr>
              <a:t>hp</a:t>
            </a:r>
          </a:p>
        </p:txBody>
      </p:sp>
      <p:sp>
        <p:nvSpPr>
          <p:cNvPr id="32" name="distinctive design">
            <a:extLst>
              <a:ext uri="{FF2B5EF4-FFF2-40B4-BE49-F238E27FC236}">
                <a16:creationId xmlns:a16="http://schemas.microsoft.com/office/drawing/2014/main" id="{40902A34-8275-6EAC-689A-58777F06678C}"/>
              </a:ext>
            </a:extLst>
          </p:cNvPr>
          <p:cNvSpPr txBox="1"/>
          <p:nvPr userDrawn="1"/>
        </p:nvSpPr>
        <p:spPr>
          <a:xfrm>
            <a:off x="682978" y="4004388"/>
            <a:ext cx="3265863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sz="969" dirty="0">
                <a:sym typeface="DIN Pro"/>
              </a:rPr>
              <a:t>Max speed (km/h)</a:t>
            </a:r>
          </a:p>
        </p:txBody>
      </p:sp>
      <p:sp>
        <p:nvSpPr>
          <p:cNvPr id="33" name="distinctive design">
            <a:extLst>
              <a:ext uri="{FF2B5EF4-FFF2-40B4-BE49-F238E27FC236}">
                <a16:creationId xmlns:a16="http://schemas.microsoft.com/office/drawing/2014/main" id="{98164BF1-2180-8083-F1E3-9EBE00BB263F}"/>
              </a:ext>
            </a:extLst>
          </p:cNvPr>
          <p:cNvSpPr txBox="1"/>
          <p:nvPr userDrawn="1"/>
        </p:nvSpPr>
        <p:spPr>
          <a:xfrm>
            <a:off x="682979" y="4250001"/>
            <a:ext cx="2922192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sz="969" dirty="0">
                <a:sym typeface="DIN Pro"/>
              </a:rPr>
              <a:t>Acceleration (s)</a:t>
            </a:r>
          </a:p>
        </p:txBody>
      </p:sp>
      <p:sp>
        <p:nvSpPr>
          <p:cNvPr id="34" name="distinctive design">
            <a:extLst>
              <a:ext uri="{FF2B5EF4-FFF2-40B4-BE49-F238E27FC236}">
                <a16:creationId xmlns:a16="http://schemas.microsoft.com/office/drawing/2014/main" id="{28C9A384-46C8-F1B2-E5A5-5EC7020EDE9E}"/>
              </a:ext>
            </a:extLst>
          </p:cNvPr>
          <p:cNvSpPr txBox="1"/>
          <p:nvPr userDrawn="1"/>
        </p:nvSpPr>
        <p:spPr>
          <a:xfrm>
            <a:off x="682979" y="3747056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sz="969" dirty="0">
                <a:sym typeface="DIN Pro"/>
              </a:rPr>
              <a:t>Torque (Nm)</a:t>
            </a:r>
          </a:p>
        </p:txBody>
      </p:sp>
      <p:sp>
        <p:nvSpPr>
          <p:cNvPr id="35" name="distinctive design">
            <a:extLst>
              <a:ext uri="{FF2B5EF4-FFF2-40B4-BE49-F238E27FC236}">
                <a16:creationId xmlns:a16="http://schemas.microsoft.com/office/drawing/2014/main" id="{98CECA2F-D222-FD43-D41D-FC91F106BBE6}"/>
              </a:ext>
            </a:extLst>
          </p:cNvPr>
          <p:cNvSpPr txBox="1"/>
          <p:nvPr userDrawn="1"/>
        </p:nvSpPr>
        <p:spPr>
          <a:xfrm>
            <a:off x="682979" y="4497433"/>
            <a:ext cx="4489068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sz="969" dirty="0">
                <a:sym typeface="DIN Pro"/>
              </a:rPr>
              <a:t>Co</a:t>
            </a:r>
            <a:r>
              <a:rPr lang="it-IT" sz="969" baseline="-25000" dirty="0">
                <a:sym typeface="DIN Pro"/>
              </a:rPr>
              <a:t>2</a:t>
            </a:r>
            <a:r>
              <a:rPr lang="it-IT" sz="969" dirty="0">
                <a:sym typeface="DIN Pro"/>
              </a:rPr>
              <a:t> </a:t>
            </a:r>
            <a:r>
              <a:rPr lang="it-IT" sz="969" dirty="0" err="1">
                <a:sym typeface="DIN Pro"/>
              </a:rPr>
              <a:t>combined</a:t>
            </a:r>
            <a:r>
              <a:rPr lang="it-IT" sz="969" dirty="0">
                <a:sym typeface="DIN Pro"/>
              </a:rPr>
              <a:t> (g/km)</a:t>
            </a:r>
          </a:p>
        </p:txBody>
      </p:sp>
      <p:sp>
        <p:nvSpPr>
          <p:cNvPr id="40" name="distinctive design">
            <a:extLst>
              <a:ext uri="{FF2B5EF4-FFF2-40B4-BE49-F238E27FC236}">
                <a16:creationId xmlns:a16="http://schemas.microsoft.com/office/drawing/2014/main" id="{E1E5722F-2FB0-07C8-5820-1E7D864CD75D}"/>
              </a:ext>
            </a:extLst>
          </p:cNvPr>
          <p:cNvSpPr txBox="1"/>
          <p:nvPr userDrawn="1"/>
        </p:nvSpPr>
        <p:spPr>
          <a:xfrm>
            <a:off x="682979" y="3248627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defPPr>
              <a:defRPr lang="fr-FR"/>
            </a:defPPr>
            <a:lvl1pPr marR="0" lvl="0" indent="0" defTabSz="4127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i="0" u="none" strike="noStrike" kern="0" cap="all" spc="0" normalizeH="0" baseline="0">
                <a:ln>
                  <a:noFill/>
                </a:ln>
                <a:effectLst/>
                <a:uLnTx/>
                <a:uFillTx/>
                <a:latin typeface="Encode Sans" pitchFamily="2" charset="0"/>
                <a:ea typeface="DIN Pro Regular"/>
                <a:cs typeface="DIN Pro Regular"/>
              </a:defRPr>
            </a:lvl1pPr>
          </a:lstStyle>
          <a:p>
            <a:r>
              <a:rPr lang="it-IT" sz="969" dirty="0">
                <a:sym typeface="DIN Pro"/>
              </a:rPr>
              <a:t>transmission</a:t>
            </a:r>
          </a:p>
        </p:txBody>
      </p:sp>
      <p:sp>
        <p:nvSpPr>
          <p:cNvPr id="51" name="distinctive design">
            <a:extLst>
              <a:ext uri="{FF2B5EF4-FFF2-40B4-BE49-F238E27FC236}">
                <a16:creationId xmlns:a16="http://schemas.microsoft.com/office/drawing/2014/main" id="{6FF7BD29-E8EF-C3A8-62E5-DB27267B43AF}"/>
              </a:ext>
            </a:extLst>
          </p:cNvPr>
          <p:cNvSpPr txBox="1"/>
          <p:nvPr userDrawn="1"/>
        </p:nvSpPr>
        <p:spPr>
          <a:xfrm>
            <a:off x="5210347" y="4250001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9.5</a:t>
            </a:r>
            <a:endParaRPr kumimoji="0" lang="it-IT" sz="969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52" name="distinctive design">
            <a:extLst>
              <a:ext uri="{FF2B5EF4-FFF2-40B4-BE49-F238E27FC236}">
                <a16:creationId xmlns:a16="http://schemas.microsoft.com/office/drawing/2014/main" id="{F19B887D-9CD1-F30D-587A-D370494C3ED7}"/>
              </a:ext>
            </a:extLst>
          </p:cNvPr>
          <p:cNvSpPr txBox="1"/>
          <p:nvPr userDrawn="1"/>
        </p:nvSpPr>
        <p:spPr>
          <a:xfrm>
            <a:off x="5210347" y="4497433"/>
            <a:ext cx="2415035" cy="18465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algn="ctr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9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124-126*</a:t>
            </a:r>
            <a:endParaRPr kumimoji="0" lang="it-IT" sz="969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  <p:sp>
        <p:nvSpPr>
          <p:cNvPr id="85" name="distinctive design">
            <a:extLst>
              <a:ext uri="{FF2B5EF4-FFF2-40B4-BE49-F238E27FC236}">
                <a16:creationId xmlns:a16="http://schemas.microsoft.com/office/drawing/2014/main" id="{F0156F56-6BBF-063C-1904-CEDF7EF8F78E}"/>
              </a:ext>
            </a:extLst>
          </p:cNvPr>
          <p:cNvSpPr txBox="1"/>
          <p:nvPr userDrawn="1"/>
        </p:nvSpPr>
        <p:spPr>
          <a:xfrm>
            <a:off x="631073" y="4902628"/>
            <a:ext cx="4933879" cy="15279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17585" tIns="17585" rIns="17585" bIns="17585" anchor="ctr">
            <a:spAutoFit/>
          </a:bodyPr>
          <a:lstStyle>
            <a:lvl1pPr algn="l">
              <a:lnSpc>
                <a:spcPts val="3000"/>
              </a:lnSpc>
              <a:defRPr sz="4000" cap="all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"/>
              </a:defRPr>
            </a:lvl1pPr>
          </a:lstStyle>
          <a:p>
            <a:pPr marL="0" marR="0" lvl="0" indent="0" defTabSz="28574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762" i="1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sym typeface="DIN Pro"/>
              </a:rPr>
              <a:t>*PRE- HOMOLOGATION DATA</a:t>
            </a:r>
            <a:endParaRPr kumimoji="0" lang="it-IT" sz="762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ncode Sans" pitchFamily="2" charset="0"/>
              <a:sym typeface="DIN Pr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150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624400"/>
            <a:ext cx="10800000" cy="3600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535088"/>
            <a:ext cx="10800000" cy="86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4521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2927612"/>
            <a:ext cx="5328000" cy="3240000"/>
          </a:xfrm>
        </p:spPr>
        <p:txBody>
          <a:bodyPr/>
          <a:lstStyle>
            <a:lvl1pPr>
              <a:defRPr sz="1900"/>
            </a:lvl1pPr>
            <a:lvl2pPr>
              <a:defRPr sz="19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E51F8B3E-14FB-4855-BA2B-DAC0E96F2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0" y="1635098"/>
            <a:ext cx="5328000" cy="1224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9327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hite with 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1128410"/>
            <a:ext cx="549937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8038BA85-2084-4869-B223-D5D52B6CE4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890" y="1128410"/>
            <a:ext cx="5452110" cy="5039202"/>
          </a:xfrm>
          <a:custGeom>
            <a:avLst/>
            <a:gdLst>
              <a:gd name="connsiteX0" fmla="*/ 0 w 5452110"/>
              <a:gd name="connsiteY0" fmla="*/ 0 h 5039202"/>
              <a:gd name="connsiteX1" fmla="*/ 5452110 w 5452110"/>
              <a:gd name="connsiteY1" fmla="*/ 0 h 5039202"/>
              <a:gd name="connsiteX2" fmla="*/ 5452110 w 5452110"/>
              <a:gd name="connsiteY2" fmla="*/ 5039202 h 5039202"/>
              <a:gd name="connsiteX3" fmla="*/ 0 w 545211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2110" h="5039202">
                <a:moveTo>
                  <a:pt x="0" y="0"/>
                </a:moveTo>
                <a:lnTo>
                  <a:pt x="5452110" y="0"/>
                </a:lnTo>
                <a:lnTo>
                  <a:pt x="545211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540000" rIns="360000" bIns="360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2536" y="2927612"/>
            <a:ext cx="4932000" cy="2880000"/>
          </a:xfrm>
        </p:spPr>
        <p:txBody>
          <a:bodyPr/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79576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highlighti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2" name="Espace réservé pour une image  33">
            <a:extLst>
              <a:ext uri="{FF2B5EF4-FFF2-40B4-BE49-F238E27FC236}">
                <a16:creationId xmlns:a16="http://schemas.microsoft.com/office/drawing/2014/main" id="{895E04EA-65C6-4AA2-8F1E-9A4E11C661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43890" y="1128410"/>
            <a:ext cx="5454000" cy="5039202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135F8181-64D0-4B6F-93D7-8C10D48D5C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4800" y="1128410"/>
            <a:ext cx="5500800" cy="5039202"/>
          </a:xfrm>
          <a:custGeom>
            <a:avLst/>
            <a:gdLst>
              <a:gd name="connsiteX0" fmla="*/ 0 w 5500800"/>
              <a:gd name="connsiteY0" fmla="*/ 0 h 5039202"/>
              <a:gd name="connsiteX1" fmla="*/ 5500800 w 5500800"/>
              <a:gd name="connsiteY1" fmla="*/ 0 h 5039202"/>
              <a:gd name="connsiteX2" fmla="*/ 5500800 w 5500800"/>
              <a:gd name="connsiteY2" fmla="*/ 5039202 h 5039202"/>
              <a:gd name="connsiteX3" fmla="*/ 0 w 550080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00800" h="5039202">
                <a:moveTo>
                  <a:pt x="0" y="0"/>
                </a:moveTo>
                <a:lnTo>
                  <a:pt x="5500800" y="0"/>
                </a:lnTo>
                <a:lnTo>
                  <a:pt x="550080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648000" tIns="360000" rIns="360000" bIns="360000" anchor="ctr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3CC8265-43A8-4733-994F-26FC35CA74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 rot="5400000">
            <a:off x="5475816" y="3525796"/>
            <a:ext cx="1500865" cy="286749"/>
          </a:xfrm>
          <a:custGeom>
            <a:avLst/>
            <a:gdLst>
              <a:gd name="connsiteX0" fmla="*/ 21781 w 1682584"/>
              <a:gd name="connsiteY0" fmla="*/ 278191 h 321468"/>
              <a:gd name="connsiteX1" fmla="*/ 43562 w 1682584"/>
              <a:gd name="connsiteY1" fmla="*/ 299829 h 321468"/>
              <a:gd name="connsiteX2" fmla="*/ 21781 w 1682584"/>
              <a:gd name="connsiteY2" fmla="*/ 321467 h 321468"/>
              <a:gd name="connsiteX3" fmla="*/ 0 w 1682584"/>
              <a:gd name="connsiteY3" fmla="*/ 299829 h 321468"/>
              <a:gd name="connsiteX4" fmla="*/ 21781 w 1682584"/>
              <a:gd name="connsiteY4" fmla="*/ 278191 h 321468"/>
              <a:gd name="connsiteX5" fmla="*/ 1659441 w 1682584"/>
              <a:gd name="connsiteY5" fmla="*/ 274986 h 321468"/>
              <a:gd name="connsiteX6" fmla="*/ 1682584 w 1682584"/>
              <a:gd name="connsiteY6" fmla="*/ 298227 h 321468"/>
              <a:gd name="connsiteX7" fmla="*/ 1659441 w 1682584"/>
              <a:gd name="connsiteY7" fmla="*/ 321468 h 321468"/>
              <a:gd name="connsiteX8" fmla="*/ 1636298 w 1682584"/>
              <a:gd name="connsiteY8" fmla="*/ 298227 h 321468"/>
              <a:gd name="connsiteX9" fmla="*/ 1659441 w 1682584"/>
              <a:gd name="connsiteY9" fmla="*/ 274986 h 321468"/>
              <a:gd name="connsiteX10" fmla="*/ 197391 w 1682584"/>
              <a:gd name="connsiteY10" fmla="*/ 263766 h 321468"/>
              <a:gd name="connsiteX11" fmla="*/ 225979 w 1682584"/>
              <a:gd name="connsiteY11" fmla="*/ 292617 h 321468"/>
              <a:gd name="connsiteX12" fmla="*/ 197391 w 1682584"/>
              <a:gd name="connsiteY12" fmla="*/ 321468 h 321468"/>
              <a:gd name="connsiteX13" fmla="*/ 168803 w 1682584"/>
              <a:gd name="connsiteY13" fmla="*/ 292617 h 321468"/>
              <a:gd name="connsiteX14" fmla="*/ 197391 w 1682584"/>
              <a:gd name="connsiteY14" fmla="*/ 263766 h 321468"/>
              <a:gd name="connsiteX15" fmla="*/ 1453881 w 1682584"/>
              <a:gd name="connsiteY15" fmla="*/ 255752 h 321468"/>
              <a:gd name="connsiteX16" fmla="*/ 1486553 w 1682584"/>
              <a:gd name="connsiteY16" fmla="*/ 288610 h 321468"/>
              <a:gd name="connsiteX17" fmla="*/ 1453881 w 1682584"/>
              <a:gd name="connsiteY17" fmla="*/ 321468 h 321468"/>
              <a:gd name="connsiteX18" fmla="*/ 1421209 w 1682584"/>
              <a:gd name="connsiteY18" fmla="*/ 288610 h 321468"/>
              <a:gd name="connsiteX19" fmla="*/ 1453881 w 1682584"/>
              <a:gd name="connsiteY19" fmla="*/ 255752 h 321468"/>
              <a:gd name="connsiteX20" fmla="*/ 1261936 w 1682584"/>
              <a:gd name="connsiteY20" fmla="*/ 236519 h 321468"/>
              <a:gd name="connsiteX21" fmla="*/ 1304137 w 1682584"/>
              <a:gd name="connsiteY21" fmla="*/ 278993 h 321468"/>
              <a:gd name="connsiteX22" fmla="*/ 1261936 w 1682584"/>
              <a:gd name="connsiteY22" fmla="*/ 321467 h 321468"/>
              <a:gd name="connsiteX23" fmla="*/ 1219735 w 1682584"/>
              <a:gd name="connsiteY23" fmla="*/ 278993 h 321468"/>
              <a:gd name="connsiteX24" fmla="*/ 1261936 w 1682584"/>
              <a:gd name="connsiteY24" fmla="*/ 236519 h 321468"/>
              <a:gd name="connsiteX25" fmla="*/ 374361 w 1682584"/>
              <a:gd name="connsiteY25" fmla="*/ 236519 h 321468"/>
              <a:gd name="connsiteX26" fmla="*/ 416562 w 1682584"/>
              <a:gd name="connsiteY26" fmla="*/ 278993 h 321468"/>
              <a:gd name="connsiteX27" fmla="*/ 374361 w 1682584"/>
              <a:gd name="connsiteY27" fmla="*/ 321467 h 321468"/>
              <a:gd name="connsiteX28" fmla="*/ 332160 w 1682584"/>
              <a:gd name="connsiteY28" fmla="*/ 278993 h 321468"/>
              <a:gd name="connsiteX29" fmla="*/ 374361 w 1682584"/>
              <a:gd name="connsiteY29" fmla="*/ 236519 h 321468"/>
              <a:gd name="connsiteX30" fmla="*/ 722858 w 1682584"/>
              <a:gd name="connsiteY30" fmla="*/ 231710 h 321468"/>
              <a:gd name="connsiteX31" fmla="*/ 767782 w 1682584"/>
              <a:gd name="connsiteY31" fmla="*/ 276589 h 321468"/>
              <a:gd name="connsiteX32" fmla="*/ 722858 w 1682584"/>
              <a:gd name="connsiteY32" fmla="*/ 321468 h 321468"/>
              <a:gd name="connsiteX33" fmla="*/ 677934 w 1682584"/>
              <a:gd name="connsiteY33" fmla="*/ 276589 h 321468"/>
              <a:gd name="connsiteX34" fmla="*/ 722858 w 1682584"/>
              <a:gd name="connsiteY34" fmla="*/ 231710 h 321468"/>
              <a:gd name="connsiteX35" fmla="*/ 1072714 w 1682584"/>
              <a:gd name="connsiteY35" fmla="*/ 223696 h 321468"/>
              <a:gd name="connsiteX36" fmla="*/ 1121721 w 1682584"/>
              <a:gd name="connsiteY36" fmla="*/ 272582 h 321468"/>
              <a:gd name="connsiteX37" fmla="*/ 1072714 w 1682584"/>
              <a:gd name="connsiteY37" fmla="*/ 321468 h 321468"/>
              <a:gd name="connsiteX38" fmla="*/ 1023707 w 1682584"/>
              <a:gd name="connsiteY38" fmla="*/ 272582 h 321468"/>
              <a:gd name="connsiteX39" fmla="*/ 1072714 w 1682584"/>
              <a:gd name="connsiteY39" fmla="*/ 223696 h 321468"/>
              <a:gd name="connsiteX40" fmla="*/ 895744 w 1682584"/>
              <a:gd name="connsiteY40" fmla="*/ 223696 h 321468"/>
              <a:gd name="connsiteX41" fmla="*/ 944751 w 1682584"/>
              <a:gd name="connsiteY41" fmla="*/ 272582 h 321468"/>
              <a:gd name="connsiteX42" fmla="*/ 895744 w 1682584"/>
              <a:gd name="connsiteY42" fmla="*/ 321468 h 321468"/>
              <a:gd name="connsiteX43" fmla="*/ 846737 w 1682584"/>
              <a:gd name="connsiteY43" fmla="*/ 272582 h 321468"/>
              <a:gd name="connsiteX44" fmla="*/ 895744 w 1682584"/>
              <a:gd name="connsiteY44" fmla="*/ 223696 h 321468"/>
              <a:gd name="connsiteX45" fmla="*/ 549970 w 1682584"/>
              <a:gd name="connsiteY45" fmla="*/ 223696 h 321468"/>
              <a:gd name="connsiteX46" fmla="*/ 598977 w 1682584"/>
              <a:gd name="connsiteY46" fmla="*/ 272582 h 321468"/>
              <a:gd name="connsiteX47" fmla="*/ 549970 w 1682584"/>
              <a:gd name="connsiteY47" fmla="*/ 321468 h 321468"/>
              <a:gd name="connsiteX48" fmla="*/ 500963 w 1682584"/>
              <a:gd name="connsiteY48" fmla="*/ 272582 h 321468"/>
              <a:gd name="connsiteX49" fmla="*/ 549970 w 1682584"/>
              <a:gd name="connsiteY49" fmla="*/ 223696 h 321468"/>
              <a:gd name="connsiteX50" fmla="*/ 1161617 w 1682584"/>
              <a:gd name="connsiteY50" fmla="*/ 130686 h 321468"/>
              <a:gd name="connsiteX51" fmla="*/ 1182454 w 1682584"/>
              <a:gd name="connsiteY51" fmla="*/ 151106 h 321468"/>
              <a:gd name="connsiteX52" fmla="*/ 1161617 w 1682584"/>
              <a:gd name="connsiteY52" fmla="*/ 171526 h 321468"/>
              <a:gd name="connsiteX53" fmla="*/ 1140780 w 1682584"/>
              <a:gd name="connsiteY53" fmla="*/ 151106 h 321468"/>
              <a:gd name="connsiteX54" fmla="*/ 1161617 w 1682584"/>
              <a:gd name="connsiteY54" fmla="*/ 130686 h 321468"/>
              <a:gd name="connsiteX55" fmla="*/ 456457 w 1682584"/>
              <a:gd name="connsiteY55" fmla="*/ 130686 h 321468"/>
              <a:gd name="connsiteX56" fmla="*/ 477294 w 1682584"/>
              <a:gd name="connsiteY56" fmla="*/ 151106 h 321468"/>
              <a:gd name="connsiteX57" fmla="*/ 456457 w 1682584"/>
              <a:gd name="connsiteY57" fmla="*/ 171526 h 321468"/>
              <a:gd name="connsiteX58" fmla="*/ 435620 w 1682584"/>
              <a:gd name="connsiteY58" fmla="*/ 151106 h 321468"/>
              <a:gd name="connsiteX59" fmla="*/ 456457 w 1682584"/>
              <a:gd name="connsiteY59" fmla="*/ 130686 h 321468"/>
              <a:gd name="connsiteX60" fmla="*/ 980145 w 1682584"/>
              <a:gd name="connsiteY60" fmla="*/ 100738 h 321468"/>
              <a:gd name="connsiteX61" fmla="*/ 1015539 w 1682584"/>
              <a:gd name="connsiteY61" fmla="*/ 136132 h 321468"/>
              <a:gd name="connsiteX62" fmla="*/ 980145 w 1682584"/>
              <a:gd name="connsiteY62" fmla="*/ 171526 h 321468"/>
              <a:gd name="connsiteX63" fmla="*/ 944751 w 1682584"/>
              <a:gd name="connsiteY63" fmla="*/ 136132 h 321468"/>
              <a:gd name="connsiteX64" fmla="*/ 980145 w 1682584"/>
              <a:gd name="connsiteY64" fmla="*/ 100738 h 321468"/>
              <a:gd name="connsiteX65" fmla="*/ 803042 w 1682584"/>
              <a:gd name="connsiteY65" fmla="*/ 100738 h 321468"/>
              <a:gd name="connsiteX66" fmla="*/ 838304 w 1682584"/>
              <a:gd name="connsiteY66" fmla="*/ 136132 h 321468"/>
              <a:gd name="connsiteX67" fmla="*/ 803042 w 1682584"/>
              <a:gd name="connsiteY67" fmla="*/ 171526 h 321468"/>
              <a:gd name="connsiteX68" fmla="*/ 767780 w 1682584"/>
              <a:gd name="connsiteY68" fmla="*/ 136132 h 321468"/>
              <a:gd name="connsiteX69" fmla="*/ 803042 w 1682584"/>
              <a:gd name="connsiteY69" fmla="*/ 100738 h 321468"/>
              <a:gd name="connsiteX70" fmla="*/ 634239 w 1682584"/>
              <a:gd name="connsiteY70" fmla="*/ 100738 h 321468"/>
              <a:gd name="connsiteX71" fmla="*/ 669501 w 1682584"/>
              <a:gd name="connsiteY71" fmla="*/ 136132 h 321468"/>
              <a:gd name="connsiteX72" fmla="*/ 634239 w 1682584"/>
              <a:gd name="connsiteY72" fmla="*/ 171526 h 321468"/>
              <a:gd name="connsiteX73" fmla="*/ 598977 w 1682584"/>
              <a:gd name="connsiteY73" fmla="*/ 136132 h 321468"/>
              <a:gd name="connsiteX74" fmla="*/ 634239 w 1682584"/>
              <a:gd name="connsiteY74" fmla="*/ 100738 h 321468"/>
              <a:gd name="connsiteX75" fmla="*/ 898467 w 1682584"/>
              <a:gd name="connsiteY75" fmla="*/ 0 h 321468"/>
              <a:gd name="connsiteX76" fmla="*/ 917526 w 1682584"/>
              <a:gd name="connsiteY76" fmla="*/ 19234 h 321468"/>
              <a:gd name="connsiteX77" fmla="*/ 898467 w 1682584"/>
              <a:gd name="connsiteY77" fmla="*/ 38468 h 321468"/>
              <a:gd name="connsiteX78" fmla="*/ 879408 w 1682584"/>
              <a:gd name="connsiteY78" fmla="*/ 19234 h 321468"/>
              <a:gd name="connsiteX79" fmla="*/ 898467 w 1682584"/>
              <a:gd name="connsiteY79" fmla="*/ 0 h 321468"/>
              <a:gd name="connsiteX80" fmla="*/ 716051 w 1682584"/>
              <a:gd name="connsiteY80" fmla="*/ 0 h 321468"/>
              <a:gd name="connsiteX81" fmla="*/ 735110 w 1682584"/>
              <a:gd name="connsiteY81" fmla="*/ 19234 h 321468"/>
              <a:gd name="connsiteX82" fmla="*/ 716051 w 1682584"/>
              <a:gd name="connsiteY82" fmla="*/ 38468 h 321468"/>
              <a:gd name="connsiteX83" fmla="*/ 696992 w 1682584"/>
              <a:gd name="connsiteY83" fmla="*/ 19234 h 321468"/>
              <a:gd name="connsiteX84" fmla="*/ 716051 w 1682584"/>
              <a:gd name="connsiteY84" fmla="*/ 0 h 321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682584" h="321468">
                <a:moveTo>
                  <a:pt x="21781" y="278191"/>
                </a:moveTo>
                <a:cubicBezTo>
                  <a:pt x="33810" y="278191"/>
                  <a:pt x="43562" y="287879"/>
                  <a:pt x="43562" y="299829"/>
                </a:cubicBezTo>
                <a:cubicBezTo>
                  <a:pt x="43562" y="311779"/>
                  <a:pt x="33810" y="321467"/>
                  <a:pt x="21781" y="321467"/>
                </a:cubicBezTo>
                <a:cubicBezTo>
                  <a:pt x="9752" y="321467"/>
                  <a:pt x="0" y="311779"/>
                  <a:pt x="0" y="299829"/>
                </a:cubicBezTo>
                <a:cubicBezTo>
                  <a:pt x="0" y="287879"/>
                  <a:pt x="9752" y="278191"/>
                  <a:pt x="21781" y="278191"/>
                </a:cubicBezTo>
                <a:close/>
                <a:moveTo>
                  <a:pt x="1659441" y="274986"/>
                </a:moveTo>
                <a:cubicBezTo>
                  <a:pt x="1672223" y="274986"/>
                  <a:pt x="1682584" y="285391"/>
                  <a:pt x="1682584" y="298227"/>
                </a:cubicBezTo>
                <a:cubicBezTo>
                  <a:pt x="1682584" y="311063"/>
                  <a:pt x="1672223" y="321468"/>
                  <a:pt x="1659441" y="321468"/>
                </a:cubicBezTo>
                <a:cubicBezTo>
                  <a:pt x="1646659" y="321468"/>
                  <a:pt x="1636298" y="311063"/>
                  <a:pt x="1636298" y="298227"/>
                </a:cubicBezTo>
                <a:cubicBezTo>
                  <a:pt x="1636298" y="285391"/>
                  <a:pt x="1646659" y="274986"/>
                  <a:pt x="1659441" y="274986"/>
                </a:cubicBezTo>
                <a:close/>
                <a:moveTo>
                  <a:pt x="197391" y="263766"/>
                </a:moveTo>
                <a:cubicBezTo>
                  <a:pt x="213180" y="263766"/>
                  <a:pt x="225979" y="276683"/>
                  <a:pt x="225979" y="292617"/>
                </a:cubicBezTo>
                <a:cubicBezTo>
                  <a:pt x="225979" y="308551"/>
                  <a:pt x="213180" y="321468"/>
                  <a:pt x="197391" y="321468"/>
                </a:cubicBezTo>
                <a:cubicBezTo>
                  <a:pt x="181602" y="321468"/>
                  <a:pt x="168803" y="308551"/>
                  <a:pt x="168803" y="292617"/>
                </a:cubicBezTo>
                <a:cubicBezTo>
                  <a:pt x="168803" y="276683"/>
                  <a:pt x="181602" y="263766"/>
                  <a:pt x="197391" y="263766"/>
                </a:cubicBezTo>
                <a:close/>
                <a:moveTo>
                  <a:pt x="1453881" y="255752"/>
                </a:moveTo>
                <a:cubicBezTo>
                  <a:pt x="1471925" y="255752"/>
                  <a:pt x="1486553" y="270463"/>
                  <a:pt x="1486553" y="288610"/>
                </a:cubicBezTo>
                <a:cubicBezTo>
                  <a:pt x="1486553" y="306757"/>
                  <a:pt x="1471925" y="321468"/>
                  <a:pt x="1453881" y="321468"/>
                </a:cubicBezTo>
                <a:cubicBezTo>
                  <a:pt x="1435837" y="321468"/>
                  <a:pt x="1421209" y="306757"/>
                  <a:pt x="1421209" y="288610"/>
                </a:cubicBezTo>
                <a:cubicBezTo>
                  <a:pt x="1421209" y="270463"/>
                  <a:pt x="1435837" y="255752"/>
                  <a:pt x="1453881" y="255752"/>
                </a:cubicBezTo>
                <a:close/>
                <a:moveTo>
                  <a:pt x="1261936" y="236519"/>
                </a:moveTo>
                <a:cubicBezTo>
                  <a:pt x="1285243" y="236519"/>
                  <a:pt x="1304137" y="255535"/>
                  <a:pt x="1304137" y="278993"/>
                </a:cubicBezTo>
                <a:cubicBezTo>
                  <a:pt x="1304137" y="302451"/>
                  <a:pt x="1285243" y="321467"/>
                  <a:pt x="1261936" y="321467"/>
                </a:cubicBezTo>
                <a:cubicBezTo>
                  <a:pt x="1238629" y="321467"/>
                  <a:pt x="1219735" y="302451"/>
                  <a:pt x="1219735" y="278993"/>
                </a:cubicBezTo>
                <a:cubicBezTo>
                  <a:pt x="1219735" y="255535"/>
                  <a:pt x="1238629" y="236519"/>
                  <a:pt x="1261936" y="236519"/>
                </a:cubicBezTo>
                <a:close/>
                <a:moveTo>
                  <a:pt x="374361" y="236519"/>
                </a:moveTo>
                <a:cubicBezTo>
                  <a:pt x="397668" y="236519"/>
                  <a:pt x="416562" y="255535"/>
                  <a:pt x="416562" y="278993"/>
                </a:cubicBezTo>
                <a:cubicBezTo>
                  <a:pt x="416562" y="302451"/>
                  <a:pt x="397668" y="321467"/>
                  <a:pt x="374361" y="321467"/>
                </a:cubicBezTo>
                <a:cubicBezTo>
                  <a:pt x="351054" y="321467"/>
                  <a:pt x="332160" y="302451"/>
                  <a:pt x="332160" y="278993"/>
                </a:cubicBezTo>
                <a:cubicBezTo>
                  <a:pt x="332160" y="255535"/>
                  <a:pt x="351054" y="236519"/>
                  <a:pt x="374361" y="236519"/>
                </a:cubicBezTo>
                <a:close/>
                <a:moveTo>
                  <a:pt x="722858" y="231710"/>
                </a:moveTo>
                <a:cubicBezTo>
                  <a:pt x="747669" y="231710"/>
                  <a:pt x="767782" y="251803"/>
                  <a:pt x="767782" y="276589"/>
                </a:cubicBezTo>
                <a:cubicBezTo>
                  <a:pt x="767782" y="301375"/>
                  <a:pt x="747669" y="321468"/>
                  <a:pt x="722858" y="321468"/>
                </a:cubicBezTo>
                <a:cubicBezTo>
                  <a:pt x="698047" y="321468"/>
                  <a:pt x="677934" y="301375"/>
                  <a:pt x="677934" y="276589"/>
                </a:cubicBezTo>
                <a:cubicBezTo>
                  <a:pt x="677934" y="251803"/>
                  <a:pt x="698047" y="231710"/>
                  <a:pt x="722858" y="231710"/>
                </a:cubicBezTo>
                <a:close/>
                <a:moveTo>
                  <a:pt x="1072714" y="223696"/>
                </a:moveTo>
                <a:cubicBezTo>
                  <a:pt x="1099780" y="223696"/>
                  <a:pt x="1121721" y="245583"/>
                  <a:pt x="1121721" y="272582"/>
                </a:cubicBezTo>
                <a:cubicBezTo>
                  <a:pt x="1121721" y="299581"/>
                  <a:pt x="1099780" y="321468"/>
                  <a:pt x="1072714" y="321468"/>
                </a:cubicBezTo>
                <a:cubicBezTo>
                  <a:pt x="1045648" y="321468"/>
                  <a:pt x="1023707" y="299581"/>
                  <a:pt x="1023707" y="272582"/>
                </a:cubicBezTo>
                <a:cubicBezTo>
                  <a:pt x="1023707" y="245583"/>
                  <a:pt x="1045648" y="223696"/>
                  <a:pt x="1072714" y="223696"/>
                </a:cubicBezTo>
                <a:close/>
                <a:moveTo>
                  <a:pt x="895744" y="223696"/>
                </a:moveTo>
                <a:cubicBezTo>
                  <a:pt x="922810" y="223696"/>
                  <a:pt x="944751" y="245583"/>
                  <a:pt x="944751" y="272582"/>
                </a:cubicBezTo>
                <a:cubicBezTo>
                  <a:pt x="944751" y="299581"/>
                  <a:pt x="922810" y="321468"/>
                  <a:pt x="895744" y="321468"/>
                </a:cubicBezTo>
                <a:cubicBezTo>
                  <a:pt x="868678" y="321468"/>
                  <a:pt x="846737" y="299581"/>
                  <a:pt x="846737" y="272582"/>
                </a:cubicBezTo>
                <a:cubicBezTo>
                  <a:pt x="846737" y="245583"/>
                  <a:pt x="868678" y="223696"/>
                  <a:pt x="895744" y="223696"/>
                </a:cubicBezTo>
                <a:close/>
                <a:moveTo>
                  <a:pt x="549970" y="223696"/>
                </a:moveTo>
                <a:cubicBezTo>
                  <a:pt x="577036" y="223696"/>
                  <a:pt x="598977" y="245583"/>
                  <a:pt x="598977" y="272582"/>
                </a:cubicBezTo>
                <a:cubicBezTo>
                  <a:pt x="598977" y="299581"/>
                  <a:pt x="577036" y="321468"/>
                  <a:pt x="549970" y="321468"/>
                </a:cubicBezTo>
                <a:cubicBezTo>
                  <a:pt x="522904" y="321468"/>
                  <a:pt x="500963" y="299581"/>
                  <a:pt x="500963" y="272582"/>
                </a:cubicBezTo>
                <a:cubicBezTo>
                  <a:pt x="500963" y="245583"/>
                  <a:pt x="522904" y="223696"/>
                  <a:pt x="549970" y="223696"/>
                </a:cubicBezTo>
                <a:close/>
                <a:moveTo>
                  <a:pt x="1161617" y="130686"/>
                </a:moveTo>
                <a:cubicBezTo>
                  <a:pt x="1173125" y="130686"/>
                  <a:pt x="1182454" y="139828"/>
                  <a:pt x="1182454" y="151106"/>
                </a:cubicBezTo>
                <a:cubicBezTo>
                  <a:pt x="1182454" y="162384"/>
                  <a:pt x="1173125" y="171526"/>
                  <a:pt x="1161617" y="171526"/>
                </a:cubicBezTo>
                <a:cubicBezTo>
                  <a:pt x="1150109" y="171526"/>
                  <a:pt x="1140780" y="162384"/>
                  <a:pt x="1140780" y="151106"/>
                </a:cubicBezTo>
                <a:cubicBezTo>
                  <a:pt x="1140780" y="139828"/>
                  <a:pt x="1150109" y="130686"/>
                  <a:pt x="1161617" y="130686"/>
                </a:cubicBezTo>
                <a:close/>
                <a:moveTo>
                  <a:pt x="456457" y="130686"/>
                </a:moveTo>
                <a:cubicBezTo>
                  <a:pt x="467965" y="130686"/>
                  <a:pt x="477294" y="139828"/>
                  <a:pt x="477294" y="151106"/>
                </a:cubicBezTo>
                <a:cubicBezTo>
                  <a:pt x="477294" y="162384"/>
                  <a:pt x="467965" y="171526"/>
                  <a:pt x="456457" y="171526"/>
                </a:cubicBezTo>
                <a:cubicBezTo>
                  <a:pt x="444949" y="171526"/>
                  <a:pt x="435620" y="162384"/>
                  <a:pt x="435620" y="151106"/>
                </a:cubicBezTo>
                <a:cubicBezTo>
                  <a:pt x="435620" y="139828"/>
                  <a:pt x="444949" y="130686"/>
                  <a:pt x="456457" y="130686"/>
                </a:cubicBezTo>
                <a:close/>
                <a:moveTo>
                  <a:pt x="980145" y="100738"/>
                </a:moveTo>
                <a:cubicBezTo>
                  <a:pt x="999693" y="100738"/>
                  <a:pt x="1015539" y="116584"/>
                  <a:pt x="1015539" y="136132"/>
                </a:cubicBezTo>
                <a:cubicBezTo>
                  <a:pt x="1015539" y="155680"/>
                  <a:pt x="999693" y="171526"/>
                  <a:pt x="980145" y="171526"/>
                </a:cubicBezTo>
                <a:cubicBezTo>
                  <a:pt x="960597" y="171526"/>
                  <a:pt x="944751" y="155680"/>
                  <a:pt x="944751" y="136132"/>
                </a:cubicBezTo>
                <a:cubicBezTo>
                  <a:pt x="944751" y="116584"/>
                  <a:pt x="960597" y="100738"/>
                  <a:pt x="980145" y="100738"/>
                </a:cubicBezTo>
                <a:close/>
                <a:moveTo>
                  <a:pt x="803042" y="100738"/>
                </a:moveTo>
                <a:cubicBezTo>
                  <a:pt x="822517" y="100738"/>
                  <a:pt x="838304" y="116584"/>
                  <a:pt x="838304" y="136132"/>
                </a:cubicBezTo>
                <a:cubicBezTo>
                  <a:pt x="838304" y="155680"/>
                  <a:pt x="822517" y="171526"/>
                  <a:pt x="803042" y="171526"/>
                </a:cubicBezTo>
                <a:cubicBezTo>
                  <a:pt x="783567" y="171526"/>
                  <a:pt x="767780" y="155680"/>
                  <a:pt x="767780" y="136132"/>
                </a:cubicBezTo>
                <a:cubicBezTo>
                  <a:pt x="767780" y="116584"/>
                  <a:pt x="783567" y="100738"/>
                  <a:pt x="803042" y="100738"/>
                </a:cubicBezTo>
                <a:close/>
                <a:moveTo>
                  <a:pt x="634239" y="100738"/>
                </a:moveTo>
                <a:cubicBezTo>
                  <a:pt x="653714" y="100738"/>
                  <a:pt x="669501" y="116584"/>
                  <a:pt x="669501" y="136132"/>
                </a:cubicBezTo>
                <a:cubicBezTo>
                  <a:pt x="669501" y="155680"/>
                  <a:pt x="653714" y="171526"/>
                  <a:pt x="634239" y="171526"/>
                </a:cubicBezTo>
                <a:cubicBezTo>
                  <a:pt x="614764" y="171526"/>
                  <a:pt x="598977" y="155680"/>
                  <a:pt x="598977" y="136132"/>
                </a:cubicBezTo>
                <a:cubicBezTo>
                  <a:pt x="598977" y="116584"/>
                  <a:pt x="614764" y="100738"/>
                  <a:pt x="634239" y="100738"/>
                </a:cubicBezTo>
                <a:close/>
                <a:moveTo>
                  <a:pt x="898467" y="0"/>
                </a:moveTo>
                <a:cubicBezTo>
                  <a:pt x="908993" y="0"/>
                  <a:pt x="917526" y="8611"/>
                  <a:pt x="917526" y="19234"/>
                </a:cubicBezTo>
                <a:cubicBezTo>
                  <a:pt x="917526" y="29857"/>
                  <a:pt x="908993" y="38468"/>
                  <a:pt x="898467" y="38468"/>
                </a:cubicBezTo>
                <a:cubicBezTo>
                  <a:pt x="887941" y="38468"/>
                  <a:pt x="879408" y="29857"/>
                  <a:pt x="879408" y="19234"/>
                </a:cubicBezTo>
                <a:cubicBezTo>
                  <a:pt x="879408" y="8611"/>
                  <a:pt x="887941" y="0"/>
                  <a:pt x="898467" y="0"/>
                </a:cubicBezTo>
                <a:close/>
                <a:moveTo>
                  <a:pt x="716051" y="0"/>
                </a:moveTo>
                <a:cubicBezTo>
                  <a:pt x="726577" y="0"/>
                  <a:pt x="735110" y="8611"/>
                  <a:pt x="735110" y="19234"/>
                </a:cubicBezTo>
                <a:cubicBezTo>
                  <a:pt x="735110" y="29857"/>
                  <a:pt x="726577" y="38468"/>
                  <a:pt x="716051" y="38468"/>
                </a:cubicBezTo>
                <a:cubicBezTo>
                  <a:pt x="705525" y="38468"/>
                  <a:pt x="696992" y="29857"/>
                  <a:pt x="696992" y="19234"/>
                </a:cubicBezTo>
                <a:cubicBezTo>
                  <a:pt x="696992" y="8611"/>
                  <a:pt x="705525" y="0"/>
                  <a:pt x="716051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3175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6885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frames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230AACEC-8150-4E58-B999-2C8E63E1A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890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10" name="Espace réservé pour une image  33">
            <a:extLst>
              <a:ext uri="{FF2B5EF4-FFF2-40B4-BE49-F238E27FC236}">
                <a16:creationId xmlns:a16="http://schemas.microsoft.com/office/drawing/2014/main" id="{EB38C0A6-0F71-4D15-A062-D159A2D723C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796868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BF34C298-6747-4F09-827E-E3C9685ACC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6022" y="1128409"/>
            <a:ext cx="5292090" cy="5039202"/>
          </a:xfrm>
          <a:custGeom>
            <a:avLst/>
            <a:gdLst>
              <a:gd name="connsiteX0" fmla="*/ 0 w 5292090"/>
              <a:gd name="connsiteY0" fmla="*/ 0 h 5039202"/>
              <a:gd name="connsiteX1" fmla="*/ 5292090 w 5292090"/>
              <a:gd name="connsiteY1" fmla="*/ 0 h 5039202"/>
              <a:gd name="connsiteX2" fmla="*/ 5292090 w 5292090"/>
              <a:gd name="connsiteY2" fmla="*/ 5039202 h 5039202"/>
              <a:gd name="connsiteX3" fmla="*/ 0 w 5292090"/>
              <a:gd name="connsiteY3" fmla="*/ 5039202 h 503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2090" h="5039202">
                <a:moveTo>
                  <a:pt x="0" y="0"/>
                </a:moveTo>
                <a:lnTo>
                  <a:pt x="5292090" y="0"/>
                </a:lnTo>
                <a:lnTo>
                  <a:pt x="5292090" y="5039202"/>
                </a:lnTo>
                <a:lnTo>
                  <a:pt x="0" y="503920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0" tIns="216000" rIns="360000" bIns="360000">
            <a:noAutofit/>
          </a:bodyPr>
          <a:lstStyle>
            <a:lvl1pPr>
              <a:defRPr sz="1900">
                <a:solidFill>
                  <a:schemeClr val="bg1"/>
                </a:solidFill>
              </a:defRPr>
            </a:lvl1pPr>
            <a:lvl2pPr>
              <a:defRPr sz="19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300">
                <a:solidFill>
                  <a:schemeClr val="bg1"/>
                </a:solidFill>
              </a:defRPr>
            </a:lvl4pPr>
            <a:lvl5pPr>
              <a:defRPr sz="13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Espace réservé pour une image  33">
            <a:extLst>
              <a:ext uri="{FF2B5EF4-FFF2-40B4-BE49-F238E27FC236}">
                <a16:creationId xmlns:a16="http://schemas.microsoft.com/office/drawing/2014/main" id="{F597D9F1-2155-4D83-9236-EC04A593F8A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6409000" y="2838450"/>
            <a:ext cx="4986135" cy="3160273"/>
          </a:xfrm>
          <a:prstGeom prst="rect">
            <a:avLst/>
          </a:prstGeom>
          <a:noFill/>
          <a:ln w="3175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="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00663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81FFD1A-90DF-48A1-9716-E41ABD4376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26319" y="1128407"/>
            <a:ext cx="5462565" cy="5256000"/>
          </a:xfrm>
          <a:custGeom>
            <a:avLst/>
            <a:gdLst>
              <a:gd name="connsiteX0" fmla="*/ 0 w 5462565"/>
              <a:gd name="connsiteY0" fmla="*/ 0 h 5256000"/>
              <a:gd name="connsiteX1" fmla="*/ 5462565 w 5462565"/>
              <a:gd name="connsiteY1" fmla="*/ 0 h 5256000"/>
              <a:gd name="connsiteX2" fmla="*/ 5462565 w 5462565"/>
              <a:gd name="connsiteY2" fmla="*/ 5256000 h 5256000"/>
              <a:gd name="connsiteX3" fmla="*/ 0 w 5462565"/>
              <a:gd name="connsiteY3" fmla="*/ 5256000 h 525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2565" h="5256000">
                <a:moveTo>
                  <a:pt x="0" y="0"/>
                </a:moveTo>
                <a:lnTo>
                  <a:pt x="5462565" y="0"/>
                </a:lnTo>
                <a:lnTo>
                  <a:pt x="5462565" y="5256000"/>
                </a:lnTo>
                <a:lnTo>
                  <a:pt x="0" y="52560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</p:spPr>
        <p:txBody>
          <a:bodyPr wrap="square" lIns="216000" tIns="216000" rIns="216000" bIns="216000">
            <a:noAutofit/>
          </a:bodyPr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21" name="Espace réservé du graphique 2">
            <a:extLst>
              <a:ext uri="{FF2B5EF4-FFF2-40B4-BE49-F238E27FC236}">
                <a16:creationId xmlns:a16="http://schemas.microsoft.com/office/drawing/2014/main" id="{EBA46C1A-FD0D-44CC-9BA2-F8724E59CBE7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321428" y="2556822"/>
            <a:ext cx="5076000" cy="3636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04733"/>
            <a:ext cx="5076000" cy="1707159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181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a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8D92F9C-9CF1-426A-9EA7-935D5427C4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" y="449849"/>
            <a:ext cx="9683261" cy="335964"/>
          </a:xfrm>
          <a:custGeom>
            <a:avLst/>
            <a:gdLst>
              <a:gd name="connsiteX0" fmla="*/ 9609373 w 9683261"/>
              <a:gd name="connsiteY0" fmla="*/ 237817 h 335964"/>
              <a:gd name="connsiteX1" fmla="*/ 9632706 w 9683261"/>
              <a:gd name="connsiteY1" fmla="*/ 261358 h 335964"/>
              <a:gd name="connsiteX2" fmla="*/ 9609373 w 9683261"/>
              <a:gd name="connsiteY2" fmla="*/ 284899 h 335964"/>
              <a:gd name="connsiteX3" fmla="*/ 9586041 w 9683261"/>
              <a:gd name="connsiteY3" fmla="*/ 261358 h 335964"/>
              <a:gd name="connsiteX4" fmla="*/ 9609373 w 9683261"/>
              <a:gd name="connsiteY4" fmla="*/ 237817 h 335964"/>
              <a:gd name="connsiteX5" fmla="*/ 9669650 w 9683261"/>
              <a:gd name="connsiteY5" fmla="*/ 200069 h 335964"/>
              <a:gd name="connsiteX6" fmla="*/ 9683261 w 9683261"/>
              <a:gd name="connsiteY6" fmla="*/ 212909 h 335964"/>
              <a:gd name="connsiteX7" fmla="*/ 9669650 w 9683261"/>
              <a:gd name="connsiteY7" fmla="*/ 225749 h 335964"/>
              <a:gd name="connsiteX8" fmla="*/ 9656038 w 9683261"/>
              <a:gd name="connsiteY8" fmla="*/ 212909 h 335964"/>
              <a:gd name="connsiteX9" fmla="*/ 9669650 w 9683261"/>
              <a:gd name="connsiteY9" fmla="*/ 200069 h 335964"/>
              <a:gd name="connsiteX10" fmla="*/ 9609373 w 9683261"/>
              <a:gd name="connsiteY10" fmla="*/ 143445 h 335964"/>
              <a:gd name="connsiteX11" fmla="*/ 9632706 w 9683261"/>
              <a:gd name="connsiteY11" fmla="*/ 166987 h 335964"/>
              <a:gd name="connsiteX12" fmla="*/ 9609373 w 9683261"/>
              <a:gd name="connsiteY12" fmla="*/ 190527 h 335964"/>
              <a:gd name="connsiteX13" fmla="*/ 9586041 w 9683261"/>
              <a:gd name="connsiteY13" fmla="*/ 166987 h 335964"/>
              <a:gd name="connsiteX14" fmla="*/ 9609373 w 9683261"/>
              <a:gd name="connsiteY14" fmla="*/ 143445 h 335964"/>
              <a:gd name="connsiteX15" fmla="*/ 9669650 w 9683261"/>
              <a:gd name="connsiteY15" fmla="*/ 101921 h 335964"/>
              <a:gd name="connsiteX16" fmla="*/ 9683261 w 9683261"/>
              <a:gd name="connsiteY16" fmla="*/ 114762 h 335964"/>
              <a:gd name="connsiteX17" fmla="*/ 9669650 w 9683261"/>
              <a:gd name="connsiteY17" fmla="*/ 127602 h 335964"/>
              <a:gd name="connsiteX18" fmla="*/ 9656038 w 9683261"/>
              <a:gd name="connsiteY18" fmla="*/ 114762 h 335964"/>
              <a:gd name="connsiteX19" fmla="*/ 9669650 w 9683261"/>
              <a:gd name="connsiteY19" fmla="*/ 101921 h 335964"/>
              <a:gd name="connsiteX20" fmla="*/ 9609373 w 9683261"/>
              <a:gd name="connsiteY20" fmla="*/ 50961 h 335964"/>
              <a:gd name="connsiteX21" fmla="*/ 9632706 w 9683261"/>
              <a:gd name="connsiteY21" fmla="*/ 74501 h 335964"/>
              <a:gd name="connsiteX22" fmla="*/ 9609373 w 9683261"/>
              <a:gd name="connsiteY22" fmla="*/ 98043 h 335964"/>
              <a:gd name="connsiteX23" fmla="*/ 9586041 w 9683261"/>
              <a:gd name="connsiteY23" fmla="*/ 74501 h 335964"/>
              <a:gd name="connsiteX24" fmla="*/ 9609373 w 9683261"/>
              <a:gd name="connsiteY24" fmla="*/ 50961 h 335964"/>
              <a:gd name="connsiteX25" fmla="*/ 0 w 9683261"/>
              <a:gd name="connsiteY25" fmla="*/ 0 h 335964"/>
              <a:gd name="connsiteX26" fmla="*/ 739665 w 9683261"/>
              <a:gd name="connsiteY26" fmla="*/ 0 h 335964"/>
              <a:gd name="connsiteX27" fmla="*/ 9540864 w 9683261"/>
              <a:gd name="connsiteY27" fmla="*/ 0 h 335964"/>
              <a:gd name="connsiteX28" fmla="*/ 9568541 w 9683261"/>
              <a:gd name="connsiteY28" fmla="*/ 27997 h 335964"/>
              <a:gd name="connsiteX29" fmla="*/ 9540864 w 9683261"/>
              <a:gd name="connsiteY29" fmla="*/ 55995 h 335964"/>
              <a:gd name="connsiteX30" fmla="*/ 9522411 w 9683261"/>
              <a:gd name="connsiteY30" fmla="*/ 74659 h 335964"/>
              <a:gd name="connsiteX31" fmla="*/ 9540864 w 9683261"/>
              <a:gd name="connsiteY31" fmla="*/ 97990 h 335964"/>
              <a:gd name="connsiteX32" fmla="*/ 9568541 w 9683261"/>
              <a:gd name="connsiteY32" fmla="*/ 121320 h 335964"/>
              <a:gd name="connsiteX33" fmla="*/ 9545478 w 9683261"/>
              <a:gd name="connsiteY33" fmla="*/ 149317 h 335964"/>
              <a:gd name="connsiteX34" fmla="*/ 9540864 w 9683261"/>
              <a:gd name="connsiteY34" fmla="*/ 149317 h 335964"/>
              <a:gd name="connsiteX35" fmla="*/ 9522411 w 9683261"/>
              <a:gd name="connsiteY35" fmla="*/ 167982 h 335964"/>
              <a:gd name="connsiteX36" fmla="*/ 9540864 w 9683261"/>
              <a:gd name="connsiteY36" fmla="*/ 191313 h 335964"/>
              <a:gd name="connsiteX37" fmla="*/ 9568541 w 9683261"/>
              <a:gd name="connsiteY37" fmla="*/ 214644 h 335964"/>
              <a:gd name="connsiteX38" fmla="*/ 9540864 w 9683261"/>
              <a:gd name="connsiteY38" fmla="*/ 242641 h 335964"/>
              <a:gd name="connsiteX39" fmla="*/ 9522411 w 9683261"/>
              <a:gd name="connsiteY39" fmla="*/ 265971 h 335964"/>
              <a:gd name="connsiteX40" fmla="*/ 9540864 w 9683261"/>
              <a:gd name="connsiteY40" fmla="*/ 284636 h 335964"/>
              <a:gd name="connsiteX41" fmla="*/ 9568541 w 9683261"/>
              <a:gd name="connsiteY41" fmla="*/ 312633 h 335964"/>
              <a:gd name="connsiteX42" fmla="*/ 9540864 w 9683261"/>
              <a:gd name="connsiteY42" fmla="*/ 335964 h 335964"/>
              <a:gd name="connsiteX43" fmla="*/ 845227 w 9683261"/>
              <a:gd name="connsiteY43" fmla="*/ 335964 h 335964"/>
              <a:gd name="connsiteX44" fmla="*/ 0 w 9683261"/>
              <a:gd name="connsiteY44" fmla="*/ 335964 h 33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83261" h="335964">
                <a:moveTo>
                  <a:pt x="9609373" y="237817"/>
                </a:moveTo>
                <a:cubicBezTo>
                  <a:pt x="9622259" y="237817"/>
                  <a:pt x="9632706" y="248357"/>
                  <a:pt x="9632706" y="261358"/>
                </a:cubicBezTo>
                <a:cubicBezTo>
                  <a:pt x="9632706" y="274359"/>
                  <a:pt x="9622259" y="284899"/>
                  <a:pt x="9609373" y="284899"/>
                </a:cubicBezTo>
                <a:cubicBezTo>
                  <a:pt x="9596486" y="284899"/>
                  <a:pt x="9586041" y="274359"/>
                  <a:pt x="9586041" y="261358"/>
                </a:cubicBezTo>
                <a:cubicBezTo>
                  <a:pt x="9586041" y="248357"/>
                  <a:pt x="9596486" y="237817"/>
                  <a:pt x="9609373" y="237817"/>
                </a:cubicBezTo>
                <a:close/>
                <a:moveTo>
                  <a:pt x="9669650" y="200069"/>
                </a:moveTo>
                <a:cubicBezTo>
                  <a:pt x="9677168" y="200069"/>
                  <a:pt x="9683261" y="205817"/>
                  <a:pt x="9683261" y="212909"/>
                </a:cubicBezTo>
                <a:cubicBezTo>
                  <a:pt x="9683261" y="220001"/>
                  <a:pt x="9677168" y="225749"/>
                  <a:pt x="9669650" y="225749"/>
                </a:cubicBezTo>
                <a:cubicBezTo>
                  <a:pt x="9662132" y="225749"/>
                  <a:pt x="9656038" y="220001"/>
                  <a:pt x="9656038" y="212909"/>
                </a:cubicBezTo>
                <a:cubicBezTo>
                  <a:pt x="9656038" y="205817"/>
                  <a:pt x="9662132" y="200069"/>
                  <a:pt x="9669650" y="200069"/>
                </a:cubicBezTo>
                <a:close/>
                <a:moveTo>
                  <a:pt x="9609373" y="143445"/>
                </a:moveTo>
                <a:cubicBezTo>
                  <a:pt x="9622259" y="143445"/>
                  <a:pt x="9632706" y="153985"/>
                  <a:pt x="9632706" y="166987"/>
                </a:cubicBezTo>
                <a:cubicBezTo>
                  <a:pt x="9632706" y="179987"/>
                  <a:pt x="9622259" y="190527"/>
                  <a:pt x="9609373" y="190527"/>
                </a:cubicBezTo>
                <a:cubicBezTo>
                  <a:pt x="9596486" y="190527"/>
                  <a:pt x="9586041" y="179987"/>
                  <a:pt x="9586041" y="166987"/>
                </a:cubicBezTo>
                <a:cubicBezTo>
                  <a:pt x="9586041" y="153985"/>
                  <a:pt x="9596486" y="143445"/>
                  <a:pt x="9609373" y="143445"/>
                </a:cubicBezTo>
                <a:close/>
                <a:moveTo>
                  <a:pt x="9669650" y="101921"/>
                </a:moveTo>
                <a:cubicBezTo>
                  <a:pt x="9677168" y="101921"/>
                  <a:pt x="9683261" y="107670"/>
                  <a:pt x="9683261" y="114762"/>
                </a:cubicBezTo>
                <a:cubicBezTo>
                  <a:pt x="9683261" y="121855"/>
                  <a:pt x="9677168" y="127602"/>
                  <a:pt x="9669650" y="127602"/>
                </a:cubicBezTo>
                <a:cubicBezTo>
                  <a:pt x="9662132" y="127602"/>
                  <a:pt x="9656038" y="121855"/>
                  <a:pt x="9656038" y="114762"/>
                </a:cubicBezTo>
                <a:cubicBezTo>
                  <a:pt x="9656038" y="107670"/>
                  <a:pt x="9662132" y="101921"/>
                  <a:pt x="9669650" y="101921"/>
                </a:cubicBezTo>
                <a:close/>
                <a:moveTo>
                  <a:pt x="9609373" y="50961"/>
                </a:moveTo>
                <a:cubicBezTo>
                  <a:pt x="9622259" y="50961"/>
                  <a:pt x="9632706" y="61501"/>
                  <a:pt x="9632706" y="74501"/>
                </a:cubicBezTo>
                <a:cubicBezTo>
                  <a:pt x="9632706" y="87503"/>
                  <a:pt x="9622259" y="98043"/>
                  <a:pt x="9609373" y="98043"/>
                </a:cubicBezTo>
                <a:cubicBezTo>
                  <a:pt x="9596486" y="98043"/>
                  <a:pt x="9586041" y="87503"/>
                  <a:pt x="9586041" y="74501"/>
                </a:cubicBezTo>
                <a:cubicBezTo>
                  <a:pt x="9586041" y="61501"/>
                  <a:pt x="9596486" y="50961"/>
                  <a:pt x="9609373" y="50961"/>
                </a:cubicBezTo>
                <a:close/>
                <a:moveTo>
                  <a:pt x="0" y="0"/>
                </a:moveTo>
                <a:lnTo>
                  <a:pt x="739665" y="0"/>
                </a:lnTo>
                <a:cubicBezTo>
                  <a:pt x="2800514" y="0"/>
                  <a:pt x="5636951" y="0"/>
                  <a:pt x="9540864" y="0"/>
                </a:cubicBezTo>
                <a:cubicBezTo>
                  <a:pt x="9559315" y="0"/>
                  <a:pt x="9568541" y="13999"/>
                  <a:pt x="9568541" y="27997"/>
                </a:cubicBezTo>
                <a:cubicBezTo>
                  <a:pt x="9568541" y="41996"/>
                  <a:pt x="9559315" y="55995"/>
                  <a:pt x="9540864" y="55995"/>
                </a:cubicBezTo>
                <a:cubicBezTo>
                  <a:pt x="9531638" y="55995"/>
                  <a:pt x="9522411" y="65327"/>
                  <a:pt x="9522411" y="74659"/>
                </a:cubicBezTo>
                <a:cubicBezTo>
                  <a:pt x="9522411" y="83992"/>
                  <a:pt x="9531638" y="93323"/>
                  <a:pt x="9540864" y="97990"/>
                </a:cubicBezTo>
                <a:cubicBezTo>
                  <a:pt x="9559315" y="97990"/>
                  <a:pt x="9568541" y="107321"/>
                  <a:pt x="9568541" y="121320"/>
                </a:cubicBezTo>
                <a:cubicBezTo>
                  <a:pt x="9568541" y="135319"/>
                  <a:pt x="9559315" y="149317"/>
                  <a:pt x="9545478" y="149317"/>
                </a:cubicBezTo>
                <a:cubicBezTo>
                  <a:pt x="9545478" y="149317"/>
                  <a:pt x="9545478" y="149317"/>
                  <a:pt x="9540864" y="149317"/>
                </a:cubicBezTo>
                <a:cubicBezTo>
                  <a:pt x="9531638" y="149317"/>
                  <a:pt x="9522411" y="158650"/>
                  <a:pt x="9522411" y="167982"/>
                </a:cubicBezTo>
                <a:cubicBezTo>
                  <a:pt x="9522411" y="181981"/>
                  <a:pt x="9531638" y="191313"/>
                  <a:pt x="9540864" y="191313"/>
                </a:cubicBezTo>
                <a:cubicBezTo>
                  <a:pt x="9559315" y="191313"/>
                  <a:pt x="9568541" y="200645"/>
                  <a:pt x="9568541" y="214644"/>
                </a:cubicBezTo>
                <a:cubicBezTo>
                  <a:pt x="9568541" y="233309"/>
                  <a:pt x="9559315" y="242641"/>
                  <a:pt x="9540864" y="242641"/>
                </a:cubicBezTo>
                <a:cubicBezTo>
                  <a:pt x="9531638" y="242641"/>
                  <a:pt x="9522411" y="251972"/>
                  <a:pt x="9522411" y="265971"/>
                </a:cubicBezTo>
                <a:cubicBezTo>
                  <a:pt x="9522411" y="275305"/>
                  <a:pt x="9531638" y="284636"/>
                  <a:pt x="9540864" y="284636"/>
                </a:cubicBezTo>
                <a:cubicBezTo>
                  <a:pt x="9559315" y="284636"/>
                  <a:pt x="9568541" y="298634"/>
                  <a:pt x="9568541" y="312633"/>
                </a:cubicBezTo>
                <a:cubicBezTo>
                  <a:pt x="9568541" y="326632"/>
                  <a:pt x="9559315" y="335964"/>
                  <a:pt x="9540864" y="335964"/>
                </a:cubicBezTo>
                <a:cubicBezTo>
                  <a:pt x="9540864" y="335964"/>
                  <a:pt x="9540864" y="335964"/>
                  <a:pt x="845227" y="335964"/>
                </a:cubicBezTo>
                <a:lnTo>
                  <a:pt x="0" y="335964"/>
                </a:lnTo>
                <a:close/>
              </a:path>
            </a:pathLst>
          </a:custGeom>
          <a:solidFill>
            <a:schemeClr val="tx2"/>
          </a:solidFill>
          <a:ln w="3175">
            <a:noFill/>
          </a:ln>
        </p:spPr>
        <p:txBody>
          <a:bodyPr wrap="square" lIns="630000" tIns="0" rIns="36000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500" b="1" cap="all" baseline="0">
                <a:solidFill>
                  <a:schemeClr val="bg1"/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3D345-337F-488B-8D03-DF3DDDA5DD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09EADAA-0C96-4D73-B394-C1A53CEA102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b="0" noProof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57223AC-9555-4A04-BCAD-D73603C5E6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‹N›</a:t>
            </a:fld>
            <a:endParaRPr lang="en-US" b="0" noProof="0"/>
          </a:p>
        </p:txBody>
      </p:sp>
      <p:sp>
        <p:nvSpPr>
          <p:cNvPr id="20" name="Espace réservé du graphique 2">
            <a:extLst>
              <a:ext uri="{FF2B5EF4-FFF2-40B4-BE49-F238E27FC236}">
                <a16:creationId xmlns:a16="http://schemas.microsoft.com/office/drawing/2014/main" id="{AAABAA74-A49C-4F16-BABB-0A1D93DDA82F}"/>
              </a:ext>
            </a:extLst>
          </p:cNvPr>
          <p:cNvSpPr>
            <a:spLocks noGrp="1"/>
          </p:cNvSpPr>
          <p:nvPr>
            <p:ph type="chart" sz="quarter" idx="20" hasCustomPrompt="1"/>
          </p:nvPr>
        </p:nvSpPr>
        <p:spPr>
          <a:xfrm>
            <a:off x="536400" y="2556822"/>
            <a:ext cx="11052484" cy="3744000"/>
          </a:xfrm>
          <a:noFill/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en-US" noProof="0"/>
              <a:t>Graph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8C7A5F77-9A92-46CF-AF0E-296CA94F05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6400" y="1337159"/>
            <a:ext cx="11052484" cy="1707159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625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ags" Target="../tags/tag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2988A7E5-E87A-40C8-853C-5046AFC26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2656" y="347664"/>
            <a:ext cx="1890713" cy="550068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F798E53-107F-468D-A86A-B9E27C8FB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081" y="1535088"/>
            <a:ext cx="10800000" cy="864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116353-A2DB-400D-836D-10B770C8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081" y="2624771"/>
            <a:ext cx="10800000" cy="360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6100" y="6489701"/>
            <a:ext cx="1056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B74129-F7BE-4703-924F-ACEA71B254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9707" y="6489701"/>
            <a:ext cx="480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79874" y="6489701"/>
            <a:ext cx="720000" cy="2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 b="0">
                <a:solidFill>
                  <a:schemeClr val="tx2"/>
                </a:solidFill>
              </a:defRPr>
            </a:lvl1pPr>
          </a:lstStyle>
          <a:p>
            <a:fld id="{975A587B-5814-4D9B-9598-FE9CB954CB01}" type="slidenum">
              <a:rPr lang="en-US" noProof="0" smtClean="0"/>
              <a:pPr/>
              <a:t>‹N›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8129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8" r:id="rId15"/>
    <p:sldLayoutId id="2147483680" r:id="rId16"/>
    <p:sldLayoutId id="2147483681" r:id="rId17"/>
    <p:sldLayoutId id="2147483725" r:id="rId18"/>
    <p:sldLayoutId id="2147483763" r:id="rId19"/>
  </p:sldLayoutIdLst>
  <p:hf hdr="0" ftr="0" dt="0"/>
  <p:txStyles>
    <p:titleStyle>
      <a:lvl1pPr algn="l" defTabSz="685800" rtl="0" eaLnBrk="1" latinLnBrk="0" hangingPunct="1">
        <a:lnSpc>
          <a:spcPct val="95000"/>
        </a:lnSpc>
        <a:spcBef>
          <a:spcPct val="0"/>
        </a:spcBef>
        <a:buNone/>
        <a:defRPr sz="2600" b="1" kern="1200" cap="all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216000" algn="l" defTabSz="685800" rtl="0" eaLnBrk="1" latinLnBrk="0" hangingPunct="1">
        <a:lnSpc>
          <a:spcPct val="105000"/>
        </a:lnSpc>
        <a:spcBef>
          <a:spcPts val="7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216000" indent="0" algn="l" defTabSz="685800" rtl="0" eaLnBrk="1" latinLnBrk="0" hangingPunct="1">
        <a:lnSpc>
          <a:spcPct val="105000"/>
        </a:lnSpc>
        <a:spcBef>
          <a:spcPts val="700"/>
        </a:spcBef>
        <a:buSzPct val="120000"/>
        <a:buFont typeface="Encode Sans" pitchFamily="2" charset="0"/>
        <a:buNone/>
        <a:defRPr sz="1200" b="0" kern="1200">
          <a:solidFill>
            <a:schemeClr val="tx2"/>
          </a:solidFill>
          <a:latin typeface="+mn-lt"/>
          <a:ea typeface="+mn-ea"/>
          <a:cs typeface="+mn-cs"/>
        </a:defRPr>
      </a:lvl3pPr>
      <a:lvl4pPr marL="216000" indent="0" algn="l" defTabSz="685800" rtl="0" eaLnBrk="1" latinLnBrk="0" hangingPunct="1">
        <a:lnSpc>
          <a:spcPct val="105000"/>
        </a:lnSpc>
        <a:spcBef>
          <a:spcPts val="400"/>
        </a:spcBef>
        <a:buFont typeface="Encode Sans" pitchFamily="2" charset="0"/>
        <a:buNone/>
        <a:defRPr sz="12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360000" indent="-144000" algn="l" defTabSz="685800" rtl="0" eaLnBrk="1" latinLnBrk="0" hangingPunct="1">
        <a:lnSpc>
          <a:spcPct val="105000"/>
        </a:lnSpc>
        <a:spcBef>
          <a:spcPts val="4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5">
            <a:extLst>
              <a:ext uri="{FF2B5EF4-FFF2-40B4-BE49-F238E27FC236}">
                <a16:creationId xmlns:a16="http://schemas.microsoft.com/office/drawing/2014/main" id="{707E8900-1F3C-A968-BD97-8E4FF5983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42978"/>
            <a:ext cx="2743200" cy="215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3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12C1504-CC08-4DFE-98C9-6B0D7ABD0E13}" type="slidenum">
              <a:rPr lang="it-IT" smtClean="0"/>
              <a:pPr/>
              <a:t>‹N›</a:t>
            </a:fld>
            <a:endParaRPr lang="it-IT"/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69236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33039" rtl="0" eaLnBrk="1" latinLnBrk="0" hangingPunct="1">
        <a:lnSpc>
          <a:spcPct val="90000"/>
        </a:lnSpc>
        <a:spcBef>
          <a:spcPct val="0"/>
        </a:spcBef>
        <a:buNone/>
        <a:defRPr sz="3046" b="0" i="0" kern="1200">
          <a:solidFill>
            <a:schemeClr val="tx1"/>
          </a:solidFill>
          <a:latin typeface="Avenir LT Std 65 Medium" panose="020B0503020203020204" pitchFamily="34" charset="77"/>
          <a:ea typeface="+mj-ea"/>
          <a:cs typeface="+mj-cs"/>
        </a:defRPr>
      </a:lvl1pPr>
    </p:titleStyle>
    <p:bodyStyle>
      <a:lvl1pPr marL="158260" indent="-158260" algn="l" defTabSz="633039" rtl="0" eaLnBrk="1" latinLnBrk="0" hangingPunct="1">
        <a:lnSpc>
          <a:spcPct val="90000"/>
        </a:lnSpc>
        <a:spcBef>
          <a:spcPts val="692"/>
        </a:spcBef>
        <a:buFont typeface="Arial" panose="020B0604020202020204" pitchFamily="34" charset="0"/>
        <a:buChar char="•"/>
        <a:defRPr sz="1938" b="0" i="0" kern="1200">
          <a:solidFill>
            <a:schemeClr val="tx1"/>
          </a:solidFill>
          <a:latin typeface="Avenir LT Std 35 Light" panose="020B0402020203020204" pitchFamily="34" charset="77"/>
          <a:ea typeface="+mn-ea"/>
          <a:cs typeface="+mn-cs"/>
        </a:defRPr>
      </a:lvl1pPr>
      <a:lvl2pPr marL="474779" indent="-158260" algn="l" defTabSz="633039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662" b="0" i="0" kern="1200">
          <a:solidFill>
            <a:schemeClr val="tx1"/>
          </a:solidFill>
          <a:latin typeface="Avenir LT Std 35 Light" panose="020B0402020203020204" pitchFamily="34" charset="77"/>
          <a:ea typeface="+mn-ea"/>
          <a:cs typeface="+mn-cs"/>
        </a:defRPr>
      </a:lvl2pPr>
      <a:lvl3pPr marL="791299" indent="-158260" algn="l" defTabSz="633039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385" b="0" i="0" kern="1200">
          <a:solidFill>
            <a:schemeClr val="tx1"/>
          </a:solidFill>
          <a:latin typeface="Avenir LT Std 35 Light" panose="020B0402020203020204" pitchFamily="34" charset="77"/>
          <a:ea typeface="+mn-ea"/>
          <a:cs typeface="+mn-cs"/>
        </a:defRPr>
      </a:lvl3pPr>
      <a:lvl4pPr marL="1107818" indent="-158260" algn="l" defTabSz="633039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b="0" i="0" kern="1200">
          <a:solidFill>
            <a:schemeClr val="tx1"/>
          </a:solidFill>
          <a:latin typeface="Avenir LT Std 35 Light" panose="020B0402020203020204" pitchFamily="34" charset="77"/>
          <a:ea typeface="+mn-ea"/>
          <a:cs typeface="+mn-cs"/>
        </a:defRPr>
      </a:lvl4pPr>
      <a:lvl5pPr marL="1424338" indent="-158260" algn="l" defTabSz="633039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b="0" i="0" kern="1200">
          <a:solidFill>
            <a:schemeClr val="tx1"/>
          </a:solidFill>
          <a:latin typeface="Avenir LT Std 35 Light" panose="020B0402020203020204" pitchFamily="34" charset="77"/>
          <a:ea typeface="+mn-ea"/>
          <a:cs typeface="+mn-cs"/>
        </a:defRPr>
      </a:lvl5pPr>
      <a:lvl6pPr marL="1740858" indent="-158260" algn="l" defTabSz="633039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7" indent="-158260" algn="l" defTabSz="633039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373897" indent="-158260" algn="l" defTabSz="633039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690416" indent="-158260" algn="l" defTabSz="633039" rtl="0" eaLnBrk="1" latinLnBrk="0" hangingPunct="1">
        <a:lnSpc>
          <a:spcPct val="90000"/>
        </a:lnSpc>
        <a:spcBef>
          <a:spcPts val="346"/>
        </a:spcBef>
        <a:buFont typeface="Arial" panose="020B0604020202020204" pitchFamily="34" charset="0"/>
        <a:buChar char="•"/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520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3039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559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6078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598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9117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637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2156" algn="l" defTabSz="633039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32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6" Type="http://schemas.openxmlformats.org/officeDocument/2006/relationships/image" Target="../media/image33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21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08710D10-963B-F9BB-873C-869D1541651F}"/>
              </a:ext>
            </a:extLst>
          </p:cNvPr>
          <p:cNvSpPr/>
          <p:nvPr/>
        </p:nvSpPr>
        <p:spPr>
          <a:xfrm>
            <a:off x="4604986" y="4728810"/>
            <a:ext cx="2165927" cy="2022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>
                <a:latin typeface="+mn-lt"/>
              </a:rPr>
              <a:t>Jeep</a:t>
            </a:r>
            <a:r>
              <a:rPr lang="en-US" sz="1800" baseline="-25000" dirty="0">
                <a:latin typeface="+mn-lt"/>
              </a:rPr>
              <a:t>®</a:t>
            </a:r>
            <a:r>
              <a:rPr lang="en-US" sz="1800" dirty="0">
                <a:latin typeface="+mn-lt"/>
              </a:rPr>
              <a:t> </a:t>
            </a:r>
            <a:r>
              <a:rPr lang="it-IT" sz="1800" b="0" i="0" u="none" strike="noStrike" dirty="0">
                <a:effectLst/>
              </a:rPr>
              <a:t>Avenger MY26 &amp; new </a:t>
            </a:r>
            <a:r>
              <a:rPr lang="it-IT" sz="1800" b="0" i="0" u="none" strike="noStrike" dirty="0" err="1">
                <a:effectLst/>
              </a:rPr>
              <a:t>Safety</a:t>
            </a:r>
            <a:r>
              <a:rPr lang="it-IT" sz="1800" b="0" i="0" u="none" strike="noStrike" dirty="0">
                <a:effectLst/>
              </a:rPr>
              <a:t> </a:t>
            </a:r>
            <a:r>
              <a:rPr lang="it-IT" sz="1800" b="0" i="0" u="none" strike="noStrike" dirty="0" err="1">
                <a:effectLst/>
              </a:rPr>
              <a:t>Warnings</a:t>
            </a:r>
            <a:endParaRPr lang="it-IT" sz="1800" b="0" i="0" u="none" strike="noStrike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 anchor="ctr">
            <a:normAutofit/>
          </a:bodyPr>
          <a:lstStyle/>
          <a:p>
            <a:r>
              <a:rPr lang="en-US" sz="2000" b="0" dirty="0">
                <a:latin typeface="+mn-lt"/>
              </a:rPr>
              <a:t>Jeep</a:t>
            </a:r>
            <a:r>
              <a:rPr lang="en-US" sz="2000" b="0" baseline="-25000" dirty="0">
                <a:latin typeface="+mn-lt"/>
              </a:rPr>
              <a:t>®</a:t>
            </a:r>
            <a:r>
              <a:rPr lang="en-US" sz="2000" b="0" dirty="0"/>
              <a:t> Avenger MY26 is arriving! Let’s discover the novelties both on Product and Safety sides.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/>
              <a:t>WWCPJE506194B01EN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43782"/>
              </a:solidFill>
              <a:effectLst/>
              <a:highlight>
                <a:srgbClr val="E8E8ED"/>
              </a:highlight>
              <a:uLnTx/>
              <a:uFillTx/>
              <a:latin typeface="Encode Sans"/>
              <a:ea typeface="+mn-ea"/>
              <a:cs typeface="+mn-cs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1" y="449849"/>
            <a:ext cx="9683261" cy="33596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600" dirty="0"/>
              <a:t>  </a:t>
            </a:r>
            <a:r>
              <a:rPr lang="fr-FR" sz="1600" b="1" cap="all" dirty="0">
                <a:latin typeface="Encode Sans" pitchFamily="2" charset="0"/>
              </a:rPr>
              <a:t>HEADER / ID OF THE CAPSULES</a:t>
            </a:r>
            <a:endParaRPr lang="en-US" sz="1600" b="1" cap="all" dirty="0">
              <a:latin typeface="Encode Sans" pitchFamily="2" charset="0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9168DE0C-3E1B-EF73-07E4-C10689221AE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7091" y="5787586"/>
            <a:ext cx="299917" cy="29800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44817C6-CFFE-15DF-2ED7-CC7D9FEC10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994"/>
          <a:stretch/>
        </p:blipFill>
        <p:spPr>
          <a:xfrm>
            <a:off x="4502593" y="5213822"/>
            <a:ext cx="2126773" cy="1102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812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5559F-4020-B77F-2670-5F7427D90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3904C770-7F23-59A6-02E4-BDCAF3A29295}"/>
              </a:ext>
            </a:extLst>
          </p:cNvPr>
          <p:cNvGrpSpPr/>
          <p:nvPr/>
        </p:nvGrpSpPr>
        <p:grpSpPr>
          <a:xfrm>
            <a:off x="8946934" y="1348424"/>
            <a:ext cx="2687305" cy="5393101"/>
            <a:chOff x="4387378" y="0"/>
            <a:chExt cx="3417243" cy="6858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E53A5AB-D39A-74DE-D58A-1F79F523C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378" y="0"/>
              <a:ext cx="341724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2CC2030-53F0-6819-4FE2-16F0A0072DCA}"/>
                </a:ext>
              </a:extLst>
            </p:cNvPr>
            <p:cNvSpPr/>
            <p:nvPr/>
          </p:nvSpPr>
          <p:spPr>
            <a:xfrm>
              <a:off x="4708478" y="483589"/>
              <a:ext cx="2897873" cy="1836530"/>
            </a:xfrm>
            <a:prstGeom prst="rect">
              <a:avLst/>
            </a:prstGeom>
            <a:solidFill>
              <a:srgbClr val="E96768"/>
            </a:solidFill>
            <a:ln>
              <a:solidFill>
                <a:srgbClr val="E96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C890CBF-8C10-1F45-C115-DED2430B3CBE}"/>
                </a:ext>
              </a:extLst>
            </p:cNvPr>
            <p:cNvSpPr/>
            <p:nvPr/>
          </p:nvSpPr>
          <p:spPr>
            <a:xfrm>
              <a:off x="4763069" y="2442949"/>
              <a:ext cx="2725003" cy="534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71F2DBF-C087-CBFD-39A2-AD01221B27E3}"/>
                </a:ext>
              </a:extLst>
            </p:cNvPr>
            <p:cNvSpPr/>
            <p:nvPr/>
          </p:nvSpPr>
          <p:spPr>
            <a:xfrm>
              <a:off x="4763069" y="3562066"/>
              <a:ext cx="2725003" cy="169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454680B-9AB7-2F3A-95EC-D1429E0A14DF}"/>
                </a:ext>
              </a:extLst>
            </p:cNvPr>
            <p:cNvSpPr/>
            <p:nvPr/>
          </p:nvSpPr>
          <p:spPr>
            <a:xfrm>
              <a:off x="5895837" y="6086902"/>
              <a:ext cx="1241946" cy="295701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C516DB-4B0E-7CB0-FB98-45131C214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>
                <a:latin typeface="Encode Sans"/>
              </a:rPr>
              <a:t>Card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D061D8-40C2-EE7C-BEDE-7E147C9731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10</a:t>
            </a:fld>
            <a:endParaRPr lang="en-US" b="0" noProof="0"/>
          </a:p>
        </p:txBody>
      </p:sp>
      <p:sp>
        <p:nvSpPr>
          <p:cNvPr id="12" name="Google Shape;484;p61">
            <a:extLst>
              <a:ext uri="{FF2B5EF4-FFF2-40B4-BE49-F238E27FC236}">
                <a16:creationId xmlns:a16="http://schemas.microsoft.com/office/drawing/2014/main" id="{4142D7CA-9F9F-08CE-2DB4-0CBFBC6181E9}"/>
              </a:ext>
            </a:extLst>
          </p:cNvPr>
          <p:cNvSpPr txBox="1">
            <a:spLocks/>
          </p:cNvSpPr>
          <p:nvPr/>
        </p:nvSpPr>
        <p:spPr>
          <a:xfrm>
            <a:off x="2465606" y="1809896"/>
            <a:ext cx="4657015" cy="480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+mn-lt"/>
              </a:rPr>
              <a:t>DAA Camera</a:t>
            </a:r>
          </a:p>
          <a:p>
            <a:pPr marL="285750" indent="-285750"/>
            <a:r>
              <a:rPr lang="en-US" sz="1400" b="1" dirty="0">
                <a:latin typeface="+mn-lt"/>
              </a:rPr>
              <a:t>What: </a:t>
            </a:r>
            <a:r>
              <a:rPr lang="en-US" sz="1400" dirty="0">
                <a:latin typeface="+mn-lt"/>
              </a:rPr>
              <a:t>Introduction of the Driver Attention Assist Camera available as standard</a:t>
            </a:r>
          </a:p>
          <a:p>
            <a:pPr marL="285750" indent="-285750"/>
            <a:r>
              <a:rPr lang="en-US" sz="1400" b="1" dirty="0">
                <a:latin typeface="+mn-lt"/>
              </a:rPr>
              <a:t>When: </a:t>
            </a:r>
            <a:r>
              <a:rPr lang="en-US" sz="1400" dirty="0">
                <a:latin typeface="+mn-lt"/>
              </a:rPr>
              <a:t>from October BEV, Q1 ‘26 e-Hybrid/4xe</a:t>
            </a:r>
          </a:p>
          <a:p>
            <a:pPr marL="285750" indent="-285750"/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80CA69-7654-83FB-E335-10A298F84F67}"/>
              </a:ext>
            </a:extLst>
          </p:cNvPr>
          <p:cNvSpPr txBox="1"/>
          <p:nvPr/>
        </p:nvSpPr>
        <p:spPr>
          <a:xfrm>
            <a:off x="2489650" y="1279074"/>
            <a:ext cx="536672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43881"/>
                </a:solidFill>
                <a:effectLst/>
              </a:rPr>
              <a:t>AVENGER </a:t>
            </a:r>
            <a:r>
              <a:rPr lang="en-US" b="1" dirty="0">
                <a:solidFill>
                  <a:srgbClr val="243881"/>
                </a:solidFill>
              </a:rPr>
              <a:t>MY 26: PRODUCT CHANGES (2/4)</a:t>
            </a:r>
            <a:endParaRPr lang="en-US" sz="1800" b="1" dirty="0">
              <a:solidFill>
                <a:srgbClr val="243881"/>
              </a:solidFill>
              <a:effectLst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BDFC21D-1118-7FA1-1F53-0893E6E88A08}"/>
              </a:ext>
            </a:extLst>
          </p:cNvPr>
          <p:cNvCxnSpPr>
            <a:cxnSpLocks/>
          </p:cNvCxnSpPr>
          <p:nvPr/>
        </p:nvCxnSpPr>
        <p:spPr>
          <a:xfrm flipV="1">
            <a:off x="8087359" y="2580640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277A5A-DC85-4459-265B-473738B6CFED}"/>
              </a:ext>
            </a:extLst>
          </p:cNvPr>
          <p:cNvSpPr txBox="1"/>
          <p:nvPr/>
        </p:nvSpPr>
        <p:spPr>
          <a:xfrm>
            <a:off x="7999655" y="2275840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0B1349B-86F4-EC5F-1BA6-352EA335FF14}"/>
              </a:ext>
            </a:extLst>
          </p:cNvPr>
          <p:cNvCxnSpPr>
            <a:cxnSpLocks/>
          </p:cNvCxnSpPr>
          <p:nvPr/>
        </p:nvCxnSpPr>
        <p:spPr>
          <a:xfrm flipV="1">
            <a:off x="8079591" y="3410029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4160201-1D69-B5E3-C82F-F856E92117F4}"/>
              </a:ext>
            </a:extLst>
          </p:cNvPr>
          <p:cNvSpPr txBox="1"/>
          <p:nvPr/>
        </p:nvSpPr>
        <p:spPr>
          <a:xfrm>
            <a:off x="8020261" y="3105229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Text1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C02165F-2546-165D-482E-55BC895F5E3F}"/>
              </a:ext>
            </a:extLst>
          </p:cNvPr>
          <p:cNvCxnSpPr>
            <a:cxnSpLocks/>
          </p:cNvCxnSpPr>
          <p:nvPr/>
        </p:nvCxnSpPr>
        <p:spPr>
          <a:xfrm flipV="1">
            <a:off x="8079591" y="5070158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3156C71-0F1C-0E26-7233-659D774A2E63}"/>
              </a:ext>
            </a:extLst>
          </p:cNvPr>
          <p:cNvSpPr txBox="1"/>
          <p:nvPr/>
        </p:nvSpPr>
        <p:spPr>
          <a:xfrm>
            <a:off x="8020261" y="4765358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Text2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09F1E5B-03C3-D72B-845B-D0FC6BB32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879" y="3521075"/>
            <a:ext cx="2122171" cy="5115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5B6C9F3-5078-11A0-6C8A-87E3EFAD0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0109" y="2774228"/>
            <a:ext cx="2567376" cy="2497568"/>
          </a:xfrm>
          <a:prstGeom prst="rect">
            <a:avLst/>
          </a:prstGeom>
        </p:spPr>
      </p:pic>
      <p:pic>
        <p:nvPicPr>
          <p:cNvPr id="5" name="Immagine 4" descr="Immagine che contiene aria aperta, veicolo, Veicolo terrestre, testo&#10;&#10;Il contenuto generato dall'IA potrebbe non essere corretto.">
            <a:extLst>
              <a:ext uri="{FF2B5EF4-FFF2-40B4-BE49-F238E27FC236}">
                <a16:creationId xmlns:a16="http://schemas.microsoft.com/office/drawing/2014/main" id="{45544528-0BA3-01F5-407F-81D73483A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03" y="1728716"/>
            <a:ext cx="2278875" cy="15195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8668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5559F-4020-B77F-2670-5F7427D90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174BC54D-18D1-DAFF-BF6A-99423698E8B7}"/>
              </a:ext>
            </a:extLst>
          </p:cNvPr>
          <p:cNvSpPr/>
          <p:nvPr/>
        </p:nvSpPr>
        <p:spPr>
          <a:xfrm>
            <a:off x="2094689" y="4883285"/>
            <a:ext cx="5919267" cy="1731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3904C770-7F23-59A6-02E4-BDCAF3A29295}"/>
              </a:ext>
            </a:extLst>
          </p:cNvPr>
          <p:cNvGrpSpPr/>
          <p:nvPr/>
        </p:nvGrpSpPr>
        <p:grpSpPr>
          <a:xfrm>
            <a:off x="8946934" y="1348424"/>
            <a:ext cx="2687305" cy="5393101"/>
            <a:chOff x="4387378" y="0"/>
            <a:chExt cx="3417243" cy="6858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E53A5AB-D39A-74DE-D58A-1F79F523C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378" y="0"/>
              <a:ext cx="341724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2CC2030-53F0-6819-4FE2-16F0A0072DCA}"/>
                </a:ext>
              </a:extLst>
            </p:cNvPr>
            <p:cNvSpPr/>
            <p:nvPr/>
          </p:nvSpPr>
          <p:spPr>
            <a:xfrm>
              <a:off x="4708478" y="483589"/>
              <a:ext cx="2897873" cy="1836530"/>
            </a:xfrm>
            <a:prstGeom prst="rect">
              <a:avLst/>
            </a:prstGeom>
            <a:solidFill>
              <a:srgbClr val="E96768"/>
            </a:solidFill>
            <a:ln>
              <a:solidFill>
                <a:srgbClr val="E96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C890CBF-8C10-1F45-C115-DED2430B3CBE}"/>
                </a:ext>
              </a:extLst>
            </p:cNvPr>
            <p:cNvSpPr/>
            <p:nvPr/>
          </p:nvSpPr>
          <p:spPr>
            <a:xfrm>
              <a:off x="4763069" y="2442949"/>
              <a:ext cx="2725003" cy="534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71F2DBF-C087-CBFD-39A2-AD01221B27E3}"/>
                </a:ext>
              </a:extLst>
            </p:cNvPr>
            <p:cNvSpPr/>
            <p:nvPr/>
          </p:nvSpPr>
          <p:spPr>
            <a:xfrm>
              <a:off x="4763069" y="3562066"/>
              <a:ext cx="2725003" cy="169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454680B-9AB7-2F3A-95EC-D1429E0A14DF}"/>
                </a:ext>
              </a:extLst>
            </p:cNvPr>
            <p:cNvSpPr/>
            <p:nvPr/>
          </p:nvSpPr>
          <p:spPr>
            <a:xfrm>
              <a:off x="5895837" y="6086902"/>
              <a:ext cx="1241946" cy="295701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C516DB-4B0E-7CB0-FB98-45131C214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>
                <a:latin typeface="Encode Sans"/>
              </a:rPr>
              <a:t>Card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D061D8-40C2-EE7C-BEDE-7E147C9731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11</a:t>
            </a:fld>
            <a:endParaRPr lang="en-US" b="0" noProof="0"/>
          </a:p>
        </p:txBody>
      </p:sp>
      <p:sp>
        <p:nvSpPr>
          <p:cNvPr id="12" name="Google Shape;484;p61">
            <a:extLst>
              <a:ext uri="{FF2B5EF4-FFF2-40B4-BE49-F238E27FC236}">
                <a16:creationId xmlns:a16="http://schemas.microsoft.com/office/drawing/2014/main" id="{4142D7CA-9F9F-08CE-2DB4-0CBFBC6181E9}"/>
              </a:ext>
            </a:extLst>
          </p:cNvPr>
          <p:cNvSpPr txBox="1">
            <a:spLocks/>
          </p:cNvSpPr>
          <p:nvPr/>
        </p:nvSpPr>
        <p:spPr>
          <a:xfrm>
            <a:off x="2465606" y="1809896"/>
            <a:ext cx="4657015" cy="480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n-lt"/>
              </a:rPr>
              <a:t>Latest product changes which impact the BEV version only: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b="1" dirty="0">
                <a:latin typeface="+mn-lt"/>
              </a:rPr>
              <a:t>Vehicle to Load availability (V2L)</a:t>
            </a:r>
          </a:p>
          <a:p>
            <a:pPr marL="285750" indent="-285750"/>
            <a:r>
              <a:rPr lang="en-US" sz="1400" b="1" dirty="0">
                <a:latin typeface="+mn-lt"/>
              </a:rPr>
              <a:t>What:</a:t>
            </a:r>
          </a:p>
          <a:p>
            <a:pPr marL="285750" indent="-285750"/>
            <a:r>
              <a:rPr lang="en-US" sz="1400" dirty="0">
                <a:latin typeface="+mn-lt"/>
              </a:rPr>
              <a:t>V2L allows electric vehicles to supply power from its battery to external electrical devices and appliances</a:t>
            </a:r>
          </a:p>
          <a:p>
            <a:pPr marL="285750" indent="-285750"/>
            <a:r>
              <a:rPr lang="en-US" sz="1400" dirty="0">
                <a:latin typeface="+mn-lt"/>
              </a:rPr>
              <a:t>V2L provides power of up to 3.6 kW AC (16A) and energy is supplied through specific adapter.</a:t>
            </a:r>
          </a:p>
          <a:p>
            <a:pPr marL="285750" indent="-285750"/>
            <a:r>
              <a:rPr lang="en-US" sz="1400" dirty="0">
                <a:latin typeface="+mn-lt"/>
              </a:rPr>
              <a:t>Adapter is sold through F2Move and Dealers/Aftersales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285750" indent="-285750"/>
            <a:r>
              <a:rPr lang="en-US" sz="1400" b="1" dirty="0">
                <a:latin typeface="+mn-lt"/>
              </a:rPr>
              <a:t>When: </a:t>
            </a:r>
            <a:r>
              <a:rPr lang="en-US" sz="1400" dirty="0">
                <a:latin typeface="+mn-lt"/>
              </a:rPr>
              <a:t>from October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80CA69-7654-83FB-E335-10A298F84F67}"/>
              </a:ext>
            </a:extLst>
          </p:cNvPr>
          <p:cNvSpPr txBox="1"/>
          <p:nvPr/>
        </p:nvSpPr>
        <p:spPr>
          <a:xfrm>
            <a:off x="2489650" y="1279074"/>
            <a:ext cx="536672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43881"/>
                </a:solidFill>
                <a:effectLst/>
              </a:rPr>
              <a:t>AVENGER </a:t>
            </a:r>
            <a:r>
              <a:rPr lang="en-US" b="1" dirty="0">
                <a:solidFill>
                  <a:srgbClr val="243881"/>
                </a:solidFill>
              </a:rPr>
              <a:t>MY 26: PRODUCT CHANGES (3/4)</a:t>
            </a:r>
            <a:endParaRPr lang="en-US" sz="1800" b="1" dirty="0">
              <a:solidFill>
                <a:srgbClr val="243881"/>
              </a:solidFill>
              <a:effectLst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BDFC21D-1118-7FA1-1F53-0893E6E88A08}"/>
              </a:ext>
            </a:extLst>
          </p:cNvPr>
          <p:cNvCxnSpPr>
            <a:cxnSpLocks/>
          </p:cNvCxnSpPr>
          <p:nvPr/>
        </p:nvCxnSpPr>
        <p:spPr>
          <a:xfrm flipV="1">
            <a:off x="8087359" y="2580640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277A5A-DC85-4459-265B-473738B6CFED}"/>
              </a:ext>
            </a:extLst>
          </p:cNvPr>
          <p:cNvSpPr txBox="1"/>
          <p:nvPr/>
        </p:nvSpPr>
        <p:spPr>
          <a:xfrm>
            <a:off x="7999655" y="2275840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0B1349B-86F4-EC5F-1BA6-352EA335FF14}"/>
              </a:ext>
            </a:extLst>
          </p:cNvPr>
          <p:cNvCxnSpPr>
            <a:cxnSpLocks/>
          </p:cNvCxnSpPr>
          <p:nvPr/>
        </p:nvCxnSpPr>
        <p:spPr>
          <a:xfrm flipV="1">
            <a:off x="8079591" y="3410029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4160201-1D69-B5E3-C82F-F856E92117F4}"/>
              </a:ext>
            </a:extLst>
          </p:cNvPr>
          <p:cNvSpPr txBox="1"/>
          <p:nvPr/>
        </p:nvSpPr>
        <p:spPr>
          <a:xfrm>
            <a:off x="8020261" y="3105229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Text1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C02165F-2546-165D-482E-55BC895F5E3F}"/>
              </a:ext>
            </a:extLst>
          </p:cNvPr>
          <p:cNvCxnSpPr>
            <a:cxnSpLocks/>
          </p:cNvCxnSpPr>
          <p:nvPr/>
        </p:nvCxnSpPr>
        <p:spPr>
          <a:xfrm flipV="1">
            <a:off x="8079591" y="5070158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3156C71-0F1C-0E26-7233-659D774A2E63}"/>
              </a:ext>
            </a:extLst>
          </p:cNvPr>
          <p:cNvSpPr txBox="1"/>
          <p:nvPr/>
        </p:nvSpPr>
        <p:spPr>
          <a:xfrm>
            <a:off x="8020261" y="4765358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Text2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09F1E5B-03C3-D72B-845B-D0FC6BB32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879" y="3521075"/>
            <a:ext cx="2122171" cy="511533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4DC39D9D-4D4C-DE26-6D39-2A2DF6696157}"/>
              </a:ext>
            </a:extLst>
          </p:cNvPr>
          <p:cNvGrpSpPr/>
          <p:nvPr/>
        </p:nvGrpSpPr>
        <p:grpSpPr>
          <a:xfrm>
            <a:off x="2143582" y="4970025"/>
            <a:ext cx="5760774" cy="1508013"/>
            <a:chOff x="552590" y="1593790"/>
            <a:chExt cx="7523752" cy="1987046"/>
          </a:xfrm>
        </p:grpSpPr>
        <p:pic>
          <p:nvPicPr>
            <p:cNvPr id="15" name="Image 6">
              <a:extLst>
                <a:ext uri="{FF2B5EF4-FFF2-40B4-BE49-F238E27FC236}">
                  <a16:creationId xmlns:a16="http://schemas.microsoft.com/office/drawing/2014/main" id="{7E6668D3-B2B5-F61C-A88B-F5BF860E3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200" t="28347" r="42328" b="49047"/>
            <a:stretch/>
          </p:blipFill>
          <p:spPr>
            <a:xfrm>
              <a:off x="4582664" y="1802835"/>
              <a:ext cx="3493678" cy="1778001"/>
            </a:xfrm>
            <a:prstGeom prst="rect">
              <a:avLst/>
            </a:prstGeom>
          </p:spPr>
        </p:pic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4A93B7DC-AA60-B51F-9377-24AF25A09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90" y="1593790"/>
              <a:ext cx="2091030" cy="17717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Forme libre : forme 5">
              <a:extLst>
                <a:ext uri="{FF2B5EF4-FFF2-40B4-BE49-F238E27FC236}">
                  <a16:creationId xmlns:a16="http://schemas.microsoft.com/office/drawing/2014/main" id="{87BB0521-58E6-566D-7924-04AD227730A7}"/>
                </a:ext>
              </a:extLst>
            </p:cNvPr>
            <p:cNvSpPr/>
            <p:nvPr/>
          </p:nvSpPr>
          <p:spPr>
            <a:xfrm>
              <a:off x="2352251" y="2849969"/>
              <a:ext cx="2177591" cy="484081"/>
            </a:xfrm>
            <a:custGeom>
              <a:avLst/>
              <a:gdLst>
                <a:gd name="connsiteX0" fmla="*/ 0 w 2177591"/>
                <a:gd name="connsiteY0" fmla="*/ 88074 h 484081"/>
                <a:gd name="connsiteX1" fmla="*/ 480767 w 2177591"/>
                <a:gd name="connsiteY1" fmla="*/ 484000 h 484081"/>
                <a:gd name="connsiteX2" fmla="*/ 1310325 w 2177591"/>
                <a:gd name="connsiteY2" fmla="*/ 59793 h 484081"/>
                <a:gd name="connsiteX3" fmla="*/ 2177591 w 2177591"/>
                <a:gd name="connsiteY3" fmla="*/ 3233 h 484081"/>
                <a:gd name="connsiteX4" fmla="*/ 2177591 w 2177591"/>
                <a:gd name="connsiteY4" fmla="*/ 3233 h 484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7591" h="484081">
                  <a:moveTo>
                    <a:pt x="0" y="88074"/>
                  </a:moveTo>
                  <a:cubicBezTo>
                    <a:pt x="131190" y="288393"/>
                    <a:pt x="262380" y="488713"/>
                    <a:pt x="480767" y="484000"/>
                  </a:cubicBezTo>
                  <a:cubicBezTo>
                    <a:pt x="699154" y="479287"/>
                    <a:pt x="1027521" y="139921"/>
                    <a:pt x="1310325" y="59793"/>
                  </a:cubicBezTo>
                  <a:cubicBezTo>
                    <a:pt x="1593129" y="-20335"/>
                    <a:pt x="2177591" y="3233"/>
                    <a:pt x="2177591" y="3233"/>
                  </a:cubicBezTo>
                  <a:lnTo>
                    <a:pt x="2177591" y="3233"/>
                  </a:lnTo>
                </a:path>
              </a:pathLst>
            </a:custGeom>
            <a:ln w="762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" name="Immagine 4" descr="Immagine che contiene aria aperta, veicolo, Veicolo terrestre, ruota&#10;&#10;Il contenuto generato dall'IA potrebbe non essere corretto.">
            <a:extLst>
              <a:ext uri="{FF2B5EF4-FFF2-40B4-BE49-F238E27FC236}">
                <a16:creationId xmlns:a16="http://schemas.microsoft.com/office/drawing/2014/main" id="{E676CF6D-8459-6B05-97AB-B1B4754948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016" y="1849667"/>
            <a:ext cx="2218042" cy="11678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2373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5559F-4020-B77F-2670-5F7427D90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3904C770-7F23-59A6-02E4-BDCAF3A29295}"/>
              </a:ext>
            </a:extLst>
          </p:cNvPr>
          <p:cNvGrpSpPr/>
          <p:nvPr/>
        </p:nvGrpSpPr>
        <p:grpSpPr>
          <a:xfrm>
            <a:off x="8946934" y="1348424"/>
            <a:ext cx="2687305" cy="5393101"/>
            <a:chOff x="4387378" y="0"/>
            <a:chExt cx="3417243" cy="6858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E53A5AB-D39A-74DE-D58A-1F79F523C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378" y="0"/>
              <a:ext cx="341724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2CC2030-53F0-6819-4FE2-16F0A0072DCA}"/>
                </a:ext>
              </a:extLst>
            </p:cNvPr>
            <p:cNvSpPr/>
            <p:nvPr/>
          </p:nvSpPr>
          <p:spPr>
            <a:xfrm>
              <a:off x="4708478" y="483589"/>
              <a:ext cx="2897873" cy="1836530"/>
            </a:xfrm>
            <a:prstGeom prst="rect">
              <a:avLst/>
            </a:prstGeom>
            <a:solidFill>
              <a:srgbClr val="E96768"/>
            </a:solidFill>
            <a:ln>
              <a:solidFill>
                <a:srgbClr val="E96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C890CBF-8C10-1F45-C115-DED2430B3CBE}"/>
                </a:ext>
              </a:extLst>
            </p:cNvPr>
            <p:cNvSpPr/>
            <p:nvPr/>
          </p:nvSpPr>
          <p:spPr>
            <a:xfrm>
              <a:off x="4763069" y="2442949"/>
              <a:ext cx="2725003" cy="534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71F2DBF-C087-CBFD-39A2-AD01221B27E3}"/>
                </a:ext>
              </a:extLst>
            </p:cNvPr>
            <p:cNvSpPr/>
            <p:nvPr/>
          </p:nvSpPr>
          <p:spPr>
            <a:xfrm>
              <a:off x="4763069" y="3562066"/>
              <a:ext cx="2725003" cy="169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454680B-9AB7-2F3A-95EC-D1429E0A14DF}"/>
                </a:ext>
              </a:extLst>
            </p:cNvPr>
            <p:cNvSpPr/>
            <p:nvPr/>
          </p:nvSpPr>
          <p:spPr>
            <a:xfrm>
              <a:off x="5895837" y="6086902"/>
              <a:ext cx="1241946" cy="295701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C516DB-4B0E-7CB0-FB98-45131C214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>
                <a:latin typeface="Encode Sans"/>
              </a:rPr>
              <a:t>Card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D061D8-40C2-EE7C-BEDE-7E147C9731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12</a:t>
            </a:fld>
            <a:endParaRPr lang="en-US" b="0" noProof="0"/>
          </a:p>
        </p:txBody>
      </p:sp>
      <p:sp>
        <p:nvSpPr>
          <p:cNvPr id="12" name="Google Shape;484;p61">
            <a:extLst>
              <a:ext uri="{FF2B5EF4-FFF2-40B4-BE49-F238E27FC236}">
                <a16:creationId xmlns:a16="http://schemas.microsoft.com/office/drawing/2014/main" id="{4142D7CA-9F9F-08CE-2DB4-0CBFBC6181E9}"/>
              </a:ext>
            </a:extLst>
          </p:cNvPr>
          <p:cNvSpPr txBox="1">
            <a:spLocks/>
          </p:cNvSpPr>
          <p:nvPr/>
        </p:nvSpPr>
        <p:spPr>
          <a:xfrm>
            <a:off x="2664200" y="1633709"/>
            <a:ext cx="4657015" cy="480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Latest product changes which impact the BEV version only: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b="1" dirty="0">
                <a:latin typeface="+mn-lt"/>
              </a:rPr>
              <a:t>80% Charge Limit Warning</a:t>
            </a:r>
          </a:p>
          <a:p>
            <a:pPr marL="285750" indent="-285750"/>
            <a:r>
              <a:rPr lang="en-US" sz="1400" b="1" dirty="0">
                <a:latin typeface="+mn-lt"/>
              </a:rPr>
              <a:t>What</a:t>
            </a:r>
            <a:r>
              <a:rPr lang="en-US" sz="1400" u="sng" dirty="0">
                <a:latin typeface="+mn-lt"/>
              </a:rPr>
              <a:t>:</a:t>
            </a:r>
          </a:p>
          <a:p>
            <a:pPr marL="0" indent="0">
              <a:buNone/>
            </a:pPr>
            <a:r>
              <a:rPr lang="en-US" sz="1400" dirty="0">
                <a:latin typeface="+mn-lt"/>
              </a:rPr>
              <a:t>This function allows customer to optimize charging speed and battery life by limiting the charge percentage to 80%.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dirty="0">
                <a:latin typeface="+mn-lt"/>
              </a:rPr>
              <a:t>Below are screenshots highlighting the warnings on: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285750" indent="-285750"/>
            <a:r>
              <a:rPr lang="en-US" sz="1400" dirty="0">
                <a:latin typeface="+mn-lt"/>
              </a:rPr>
              <a:t>Radio and Cluster display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285750" indent="-285750"/>
            <a:r>
              <a:rPr lang="en-US" sz="1400" dirty="0">
                <a:latin typeface="+mn-lt"/>
              </a:rPr>
              <a:t>Mobile App</a:t>
            </a:r>
          </a:p>
          <a:p>
            <a:pPr marL="0" indent="0">
              <a:buNone/>
            </a:pPr>
            <a:r>
              <a:rPr lang="en-US" sz="1400" u="sng" dirty="0">
                <a:latin typeface="+mn-lt"/>
              </a:rPr>
              <a:t>When</a:t>
            </a:r>
            <a:r>
              <a:rPr lang="en-US" sz="1400" dirty="0">
                <a:latin typeface="+mn-lt"/>
              </a:rPr>
              <a:t>: from October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80CA69-7654-83FB-E335-10A298F84F67}"/>
              </a:ext>
            </a:extLst>
          </p:cNvPr>
          <p:cNvSpPr txBox="1"/>
          <p:nvPr/>
        </p:nvSpPr>
        <p:spPr>
          <a:xfrm>
            <a:off x="2489650" y="1279074"/>
            <a:ext cx="536672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43881"/>
                </a:solidFill>
                <a:effectLst/>
              </a:rPr>
              <a:t>AVENGER </a:t>
            </a:r>
            <a:r>
              <a:rPr lang="en-US" b="1" dirty="0">
                <a:solidFill>
                  <a:srgbClr val="243881"/>
                </a:solidFill>
              </a:rPr>
              <a:t>MY 26: PRODUCT CHANGES (4/4)</a:t>
            </a:r>
            <a:endParaRPr lang="en-US" sz="1800" b="1" dirty="0">
              <a:solidFill>
                <a:srgbClr val="243881"/>
              </a:solidFill>
              <a:effectLst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BDFC21D-1118-7FA1-1F53-0893E6E88A08}"/>
              </a:ext>
            </a:extLst>
          </p:cNvPr>
          <p:cNvCxnSpPr>
            <a:cxnSpLocks/>
          </p:cNvCxnSpPr>
          <p:nvPr/>
        </p:nvCxnSpPr>
        <p:spPr>
          <a:xfrm flipV="1">
            <a:off x="8087359" y="2580640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277A5A-DC85-4459-265B-473738B6CFED}"/>
              </a:ext>
            </a:extLst>
          </p:cNvPr>
          <p:cNvSpPr txBox="1"/>
          <p:nvPr/>
        </p:nvSpPr>
        <p:spPr>
          <a:xfrm>
            <a:off x="7999655" y="2275840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0B1349B-86F4-EC5F-1BA6-352EA335FF14}"/>
              </a:ext>
            </a:extLst>
          </p:cNvPr>
          <p:cNvCxnSpPr>
            <a:cxnSpLocks/>
          </p:cNvCxnSpPr>
          <p:nvPr/>
        </p:nvCxnSpPr>
        <p:spPr>
          <a:xfrm flipV="1">
            <a:off x="8079591" y="3410029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4160201-1D69-B5E3-C82F-F856E92117F4}"/>
              </a:ext>
            </a:extLst>
          </p:cNvPr>
          <p:cNvSpPr txBox="1"/>
          <p:nvPr/>
        </p:nvSpPr>
        <p:spPr>
          <a:xfrm>
            <a:off x="8020261" y="3105229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Text1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C02165F-2546-165D-482E-55BC895F5E3F}"/>
              </a:ext>
            </a:extLst>
          </p:cNvPr>
          <p:cNvCxnSpPr>
            <a:cxnSpLocks/>
          </p:cNvCxnSpPr>
          <p:nvPr/>
        </p:nvCxnSpPr>
        <p:spPr>
          <a:xfrm flipV="1">
            <a:off x="8079591" y="5070158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3156C71-0F1C-0E26-7233-659D774A2E63}"/>
              </a:ext>
            </a:extLst>
          </p:cNvPr>
          <p:cNvSpPr txBox="1"/>
          <p:nvPr/>
        </p:nvSpPr>
        <p:spPr>
          <a:xfrm>
            <a:off x="8020261" y="4765358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Text2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09F1E5B-03C3-D72B-845B-D0FC6BB32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879" y="3521075"/>
            <a:ext cx="2122171" cy="511533"/>
          </a:xfrm>
          <a:prstGeom prst="rect">
            <a:avLst/>
          </a:prstGeom>
        </p:spPr>
      </p:pic>
      <p:pic>
        <p:nvPicPr>
          <p:cNvPr id="5" name="Immagine 4" descr="Immagine che contiene Ricambio auto, ruota, veicolo, schermata&#10;&#10;Il contenuto generato dall'IA potrebbe non essere corretto.">
            <a:extLst>
              <a:ext uri="{FF2B5EF4-FFF2-40B4-BE49-F238E27FC236}">
                <a16:creationId xmlns:a16="http://schemas.microsoft.com/office/drawing/2014/main" id="{58C4202B-AB83-4C53-6B6A-7F36E9DDF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36" y="4404059"/>
            <a:ext cx="2465607" cy="925112"/>
          </a:xfrm>
          <a:prstGeom prst="rect">
            <a:avLst/>
          </a:prstGeom>
        </p:spPr>
      </p:pic>
      <p:pic>
        <p:nvPicPr>
          <p:cNvPr id="7" name="Immagine 6" descr="Immagine che contiene Veicolo terrestre, veicolo, testo, ruota&#10;&#10;Il contenuto generato dall'IA potrebbe non essere corretto.">
            <a:extLst>
              <a:ext uri="{FF2B5EF4-FFF2-40B4-BE49-F238E27FC236}">
                <a16:creationId xmlns:a16="http://schemas.microsoft.com/office/drawing/2014/main" id="{B18D6A7B-667C-5130-3494-84A993BE6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873" y="4404059"/>
            <a:ext cx="2466964" cy="925112"/>
          </a:xfrm>
          <a:prstGeom prst="rect">
            <a:avLst/>
          </a:prstGeom>
        </p:spPr>
      </p:pic>
      <p:pic>
        <p:nvPicPr>
          <p:cNvPr id="27" name="Immagine 26" descr="Immagine che contiene testo, schermata, Cellulare, design&#10;&#10;Il contenuto generato dall'IA potrebbe non essere corretto.">
            <a:extLst>
              <a:ext uri="{FF2B5EF4-FFF2-40B4-BE49-F238E27FC236}">
                <a16:creationId xmlns:a16="http://schemas.microsoft.com/office/drawing/2014/main" id="{2C45E292-0716-F2BA-5B46-682A310F88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079" y="5414892"/>
            <a:ext cx="2506908" cy="940091"/>
          </a:xfrm>
          <a:prstGeom prst="rect">
            <a:avLst/>
          </a:prstGeom>
        </p:spPr>
      </p:pic>
      <p:pic>
        <p:nvPicPr>
          <p:cNvPr id="8" name="Immagine 7" descr="Immagine che contiene aria aperta, veicolo, Veicolo terrestre, ruota&#10;&#10;Il contenuto generato dall'IA potrebbe non essere corretto.">
            <a:extLst>
              <a:ext uri="{FF2B5EF4-FFF2-40B4-BE49-F238E27FC236}">
                <a16:creationId xmlns:a16="http://schemas.microsoft.com/office/drawing/2014/main" id="{EA8CD1EC-863E-445F-FAF4-255947ED83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846" y="1542914"/>
            <a:ext cx="2471480" cy="16479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1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91A9C-FB06-71DE-C46D-C2821852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6E47256D-8E59-A259-E640-6C354DEAD002}"/>
              </a:ext>
            </a:extLst>
          </p:cNvPr>
          <p:cNvGrpSpPr/>
          <p:nvPr/>
        </p:nvGrpSpPr>
        <p:grpSpPr>
          <a:xfrm>
            <a:off x="8946934" y="1348424"/>
            <a:ext cx="2687305" cy="5393101"/>
            <a:chOff x="4387378" y="0"/>
            <a:chExt cx="3417243" cy="6858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BEEC54F-92B7-D52F-A8FF-C17C8E9D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378" y="0"/>
              <a:ext cx="341724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E1A88B9-8B7C-BA66-6734-2270AD804055}"/>
                </a:ext>
              </a:extLst>
            </p:cNvPr>
            <p:cNvSpPr/>
            <p:nvPr/>
          </p:nvSpPr>
          <p:spPr>
            <a:xfrm>
              <a:off x="4708478" y="483589"/>
              <a:ext cx="2897873" cy="1836530"/>
            </a:xfrm>
            <a:prstGeom prst="rect">
              <a:avLst/>
            </a:prstGeom>
            <a:solidFill>
              <a:srgbClr val="E96768"/>
            </a:solidFill>
            <a:ln>
              <a:solidFill>
                <a:srgbClr val="E96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3AC7A1A6-A73B-B6A8-2B7B-74DEB0BE68A0}"/>
                </a:ext>
              </a:extLst>
            </p:cNvPr>
            <p:cNvSpPr/>
            <p:nvPr/>
          </p:nvSpPr>
          <p:spPr>
            <a:xfrm>
              <a:off x="4763069" y="2442949"/>
              <a:ext cx="2725003" cy="534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F46A1D2-5D66-9DA1-51D3-84D79D416346}"/>
                </a:ext>
              </a:extLst>
            </p:cNvPr>
            <p:cNvSpPr/>
            <p:nvPr/>
          </p:nvSpPr>
          <p:spPr>
            <a:xfrm>
              <a:off x="4763069" y="3562066"/>
              <a:ext cx="2725003" cy="169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3381CB7-5EE3-EF42-549B-FA75AB726689}"/>
                </a:ext>
              </a:extLst>
            </p:cNvPr>
            <p:cNvSpPr/>
            <p:nvPr/>
          </p:nvSpPr>
          <p:spPr>
            <a:xfrm>
              <a:off x="5895837" y="6086902"/>
              <a:ext cx="1241946" cy="295701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3D4929-7574-FE0A-0591-2C21DD2E9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>
                <a:latin typeface="Encode Sans"/>
              </a:rPr>
              <a:t>COVER Card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1EB2A-A74F-675D-DB10-6E9657E2B9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13</a:t>
            </a:fld>
            <a:endParaRPr lang="en-US" b="0" noProof="0"/>
          </a:p>
        </p:txBody>
      </p:sp>
      <p:sp>
        <p:nvSpPr>
          <p:cNvPr id="12" name="Google Shape;484;p61">
            <a:extLst>
              <a:ext uri="{FF2B5EF4-FFF2-40B4-BE49-F238E27FC236}">
                <a16:creationId xmlns:a16="http://schemas.microsoft.com/office/drawing/2014/main" id="{15E8732A-C4A5-A676-E80A-89B6F7BAE441}"/>
              </a:ext>
            </a:extLst>
          </p:cNvPr>
          <p:cNvSpPr txBox="1">
            <a:spLocks/>
          </p:cNvSpPr>
          <p:nvPr/>
        </p:nvSpPr>
        <p:spPr>
          <a:xfrm>
            <a:off x="2489650" y="1684718"/>
            <a:ext cx="4657015" cy="480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n-lt"/>
              </a:rPr>
              <a:t>What is important to remember about this capsules dedicated to the Jeep</a:t>
            </a:r>
            <a:r>
              <a:rPr lang="en-US" sz="1400" baseline="-25000" dirty="0">
                <a:latin typeface="+mn-lt"/>
              </a:rPr>
              <a:t>®</a:t>
            </a:r>
            <a:r>
              <a:rPr lang="en-US" sz="1400" dirty="0">
                <a:latin typeface="+mn-lt"/>
              </a:rPr>
              <a:t> Avenger MY 26?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7F23CFE-6586-8123-EBE0-D343C655DDC9}"/>
              </a:ext>
            </a:extLst>
          </p:cNvPr>
          <p:cNvSpPr txBox="1"/>
          <p:nvPr/>
        </p:nvSpPr>
        <p:spPr>
          <a:xfrm>
            <a:off x="2489650" y="1279074"/>
            <a:ext cx="50432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243881"/>
                </a:solidFill>
              </a:rPr>
              <a:t>CONCLUSION</a:t>
            </a:r>
            <a:endParaRPr lang="en-US" sz="1800" b="1" dirty="0">
              <a:solidFill>
                <a:srgbClr val="243881"/>
              </a:solidFill>
              <a:effectLst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98FA52D-12CB-B336-57FC-390A6329CA2F}"/>
              </a:ext>
            </a:extLst>
          </p:cNvPr>
          <p:cNvCxnSpPr>
            <a:cxnSpLocks/>
          </p:cNvCxnSpPr>
          <p:nvPr/>
        </p:nvCxnSpPr>
        <p:spPr>
          <a:xfrm flipV="1">
            <a:off x="8087359" y="2580640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2DB487-8BA9-2ED4-052B-E7D60377BF57}"/>
              </a:ext>
            </a:extLst>
          </p:cNvPr>
          <p:cNvSpPr txBox="1"/>
          <p:nvPr/>
        </p:nvSpPr>
        <p:spPr>
          <a:xfrm>
            <a:off x="7999655" y="2275840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04A8DAD-9DB6-553D-B7FE-1B9DE77916B4}"/>
              </a:ext>
            </a:extLst>
          </p:cNvPr>
          <p:cNvCxnSpPr>
            <a:cxnSpLocks/>
          </p:cNvCxnSpPr>
          <p:nvPr/>
        </p:nvCxnSpPr>
        <p:spPr>
          <a:xfrm flipV="1">
            <a:off x="8079591" y="3410029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DD97F3E-6A00-43B4-78E1-B40A466F9581}"/>
              </a:ext>
            </a:extLst>
          </p:cNvPr>
          <p:cNvSpPr txBox="1"/>
          <p:nvPr/>
        </p:nvSpPr>
        <p:spPr>
          <a:xfrm>
            <a:off x="8020261" y="3105229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Text1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BFD94DE-5C6D-7C9E-FA3D-D71E25ECE2DF}"/>
              </a:ext>
            </a:extLst>
          </p:cNvPr>
          <p:cNvCxnSpPr>
            <a:cxnSpLocks/>
          </p:cNvCxnSpPr>
          <p:nvPr/>
        </p:nvCxnSpPr>
        <p:spPr>
          <a:xfrm flipV="1">
            <a:off x="8079591" y="5070158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400B3BC-AD17-FE17-A16F-775DBECA175C}"/>
              </a:ext>
            </a:extLst>
          </p:cNvPr>
          <p:cNvSpPr txBox="1"/>
          <p:nvPr/>
        </p:nvSpPr>
        <p:spPr>
          <a:xfrm>
            <a:off x="8020261" y="4765358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Text2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3301434D-9C4A-FFDC-A8C2-E2C3384B7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879" y="3521075"/>
            <a:ext cx="2122171" cy="5115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5AD064-9C1D-DA83-FBAE-FA021E0A31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6" t="34996" r="19311" b="8240"/>
          <a:stretch/>
        </p:blipFill>
        <p:spPr bwMode="auto">
          <a:xfrm>
            <a:off x="9036939" y="1709941"/>
            <a:ext cx="2717756" cy="14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544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91A9C-FB06-71DE-C46D-C2821852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6E47256D-8E59-A259-E640-6C354DEAD002}"/>
              </a:ext>
            </a:extLst>
          </p:cNvPr>
          <p:cNvGrpSpPr/>
          <p:nvPr/>
        </p:nvGrpSpPr>
        <p:grpSpPr>
          <a:xfrm>
            <a:off x="9012569" y="1336057"/>
            <a:ext cx="2687305" cy="5393101"/>
            <a:chOff x="4387378" y="0"/>
            <a:chExt cx="3417243" cy="6858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BEEC54F-92B7-D52F-A8FF-C17C8E9D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378" y="0"/>
              <a:ext cx="341724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E1A88B9-8B7C-BA66-6734-2270AD804055}"/>
                </a:ext>
              </a:extLst>
            </p:cNvPr>
            <p:cNvSpPr/>
            <p:nvPr/>
          </p:nvSpPr>
          <p:spPr>
            <a:xfrm>
              <a:off x="4708478" y="483589"/>
              <a:ext cx="2897873" cy="1836530"/>
            </a:xfrm>
            <a:prstGeom prst="rect">
              <a:avLst/>
            </a:prstGeom>
            <a:solidFill>
              <a:srgbClr val="E96768"/>
            </a:solidFill>
            <a:ln>
              <a:solidFill>
                <a:srgbClr val="E96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3AC7A1A6-A73B-B6A8-2B7B-74DEB0BE68A0}"/>
                </a:ext>
              </a:extLst>
            </p:cNvPr>
            <p:cNvSpPr/>
            <p:nvPr/>
          </p:nvSpPr>
          <p:spPr>
            <a:xfrm>
              <a:off x="4763069" y="2442949"/>
              <a:ext cx="2725003" cy="534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F46A1D2-5D66-9DA1-51D3-84D79D416346}"/>
                </a:ext>
              </a:extLst>
            </p:cNvPr>
            <p:cNvSpPr/>
            <p:nvPr/>
          </p:nvSpPr>
          <p:spPr>
            <a:xfrm>
              <a:off x="4763069" y="3562066"/>
              <a:ext cx="2725003" cy="169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3381CB7-5EE3-EF42-549B-FA75AB726689}"/>
                </a:ext>
              </a:extLst>
            </p:cNvPr>
            <p:cNvSpPr/>
            <p:nvPr/>
          </p:nvSpPr>
          <p:spPr>
            <a:xfrm>
              <a:off x="5895837" y="6086902"/>
              <a:ext cx="1241946" cy="295701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3D4929-7574-FE0A-0591-2C21DD2E9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>
                <a:latin typeface="Encode Sans"/>
              </a:rPr>
              <a:t>Card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1EB2A-A74F-675D-DB10-6E9657E2B9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14</a:t>
            </a:fld>
            <a:endParaRPr lang="en-US" b="0" noProof="0"/>
          </a:p>
        </p:txBody>
      </p:sp>
      <p:sp>
        <p:nvSpPr>
          <p:cNvPr id="12" name="Google Shape;484;p61">
            <a:extLst>
              <a:ext uri="{FF2B5EF4-FFF2-40B4-BE49-F238E27FC236}">
                <a16:creationId xmlns:a16="http://schemas.microsoft.com/office/drawing/2014/main" id="{15E8732A-C4A5-A676-E80A-89B6F7BAE441}"/>
              </a:ext>
            </a:extLst>
          </p:cNvPr>
          <p:cNvSpPr txBox="1">
            <a:spLocks/>
          </p:cNvSpPr>
          <p:nvPr/>
        </p:nvSpPr>
        <p:spPr>
          <a:xfrm>
            <a:off x="2489650" y="1684718"/>
            <a:ext cx="4657015" cy="480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n-lt"/>
              </a:rPr>
              <a:t>1) Two years after its official launch, </a:t>
            </a:r>
            <a:r>
              <a:rPr lang="en-US" sz="1400" b="1" dirty="0">
                <a:latin typeface="+mn-lt"/>
              </a:rPr>
              <a:t>the Jeep Avenger has surpassed 200,000 orders</a:t>
            </a:r>
            <a:r>
              <a:rPr lang="en-US" sz="1400" dirty="0">
                <a:latin typeface="+mn-lt"/>
              </a:rPr>
              <a:t>. It is the best-selling model in its class in Italy, while it ranks among the top ten in Europe.</a:t>
            </a:r>
          </a:p>
          <a:p>
            <a:pPr marL="285750" indent="-285750"/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marL="285750" indent="-285750"/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dirty="0">
                <a:latin typeface="+mn-lt"/>
              </a:rPr>
              <a:t>2) </a:t>
            </a:r>
            <a:r>
              <a:rPr lang="en-US" sz="1400" b="1" dirty="0">
                <a:latin typeface="+mn-lt"/>
              </a:rPr>
              <a:t>With the MY 26 version Avenger is renewed in continuity with the MY 25 one</a:t>
            </a:r>
            <a:r>
              <a:rPr lang="en-US" sz="1400" dirty="0">
                <a:latin typeface="+mn-lt"/>
              </a:rPr>
              <a:t>, keeping unchanged: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n-lt"/>
              </a:rPr>
              <a:t>range structure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n-lt"/>
              </a:rPr>
              <a:t>trim levels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n-lt"/>
              </a:rPr>
              <a:t>pack strategy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285750" indent="-285750"/>
            <a:endParaRPr lang="en-US" sz="1400" dirty="0">
              <a:latin typeface="+mn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7F23CFE-6586-8123-EBE0-D343C655DDC9}"/>
              </a:ext>
            </a:extLst>
          </p:cNvPr>
          <p:cNvSpPr txBox="1"/>
          <p:nvPr/>
        </p:nvSpPr>
        <p:spPr>
          <a:xfrm>
            <a:off x="2489650" y="1279074"/>
            <a:ext cx="50432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243881"/>
                </a:solidFill>
              </a:rPr>
              <a:t>KEY POINTS TO REMEMBER (1/2)</a:t>
            </a:r>
            <a:endParaRPr lang="en-US" sz="1800" b="1" dirty="0">
              <a:solidFill>
                <a:srgbClr val="243881"/>
              </a:solidFill>
              <a:effectLst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98FA52D-12CB-B336-57FC-390A6329CA2F}"/>
              </a:ext>
            </a:extLst>
          </p:cNvPr>
          <p:cNvCxnSpPr>
            <a:cxnSpLocks/>
          </p:cNvCxnSpPr>
          <p:nvPr/>
        </p:nvCxnSpPr>
        <p:spPr>
          <a:xfrm flipV="1">
            <a:off x="8087359" y="2580640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2DB487-8BA9-2ED4-052B-E7D60377BF57}"/>
              </a:ext>
            </a:extLst>
          </p:cNvPr>
          <p:cNvSpPr txBox="1"/>
          <p:nvPr/>
        </p:nvSpPr>
        <p:spPr>
          <a:xfrm>
            <a:off x="7999655" y="2275840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04A8DAD-9DB6-553D-B7FE-1B9DE77916B4}"/>
              </a:ext>
            </a:extLst>
          </p:cNvPr>
          <p:cNvCxnSpPr>
            <a:cxnSpLocks/>
          </p:cNvCxnSpPr>
          <p:nvPr/>
        </p:nvCxnSpPr>
        <p:spPr>
          <a:xfrm flipV="1">
            <a:off x="8079591" y="3410029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DD97F3E-6A00-43B4-78E1-B40A466F9581}"/>
              </a:ext>
            </a:extLst>
          </p:cNvPr>
          <p:cNvSpPr txBox="1"/>
          <p:nvPr/>
        </p:nvSpPr>
        <p:spPr>
          <a:xfrm>
            <a:off x="8020261" y="3105229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Text1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BFD94DE-5C6D-7C9E-FA3D-D71E25ECE2DF}"/>
              </a:ext>
            </a:extLst>
          </p:cNvPr>
          <p:cNvCxnSpPr>
            <a:cxnSpLocks/>
          </p:cNvCxnSpPr>
          <p:nvPr/>
        </p:nvCxnSpPr>
        <p:spPr>
          <a:xfrm flipV="1">
            <a:off x="8079591" y="5070158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400B3BC-AD17-FE17-A16F-775DBECA175C}"/>
              </a:ext>
            </a:extLst>
          </p:cNvPr>
          <p:cNvSpPr txBox="1"/>
          <p:nvPr/>
        </p:nvSpPr>
        <p:spPr>
          <a:xfrm>
            <a:off x="8020261" y="4765358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Text2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3301434D-9C4A-FFDC-A8C2-E2C3384B7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879" y="3521075"/>
            <a:ext cx="2122171" cy="51153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EED6C6A-24D9-8282-EE5C-607F9E709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t="29070" r="12254" b="9775"/>
          <a:stretch/>
        </p:blipFill>
        <p:spPr bwMode="auto">
          <a:xfrm>
            <a:off x="9106508" y="1665516"/>
            <a:ext cx="2596020" cy="168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079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91A9C-FB06-71DE-C46D-C2821852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6E47256D-8E59-A259-E640-6C354DEAD002}"/>
              </a:ext>
            </a:extLst>
          </p:cNvPr>
          <p:cNvGrpSpPr/>
          <p:nvPr/>
        </p:nvGrpSpPr>
        <p:grpSpPr>
          <a:xfrm>
            <a:off x="8946934" y="1348424"/>
            <a:ext cx="2687305" cy="5393101"/>
            <a:chOff x="4387378" y="0"/>
            <a:chExt cx="3417243" cy="6858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BEEC54F-92B7-D52F-A8FF-C17C8E9D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378" y="0"/>
              <a:ext cx="341724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E1A88B9-8B7C-BA66-6734-2270AD804055}"/>
                </a:ext>
              </a:extLst>
            </p:cNvPr>
            <p:cNvSpPr/>
            <p:nvPr/>
          </p:nvSpPr>
          <p:spPr>
            <a:xfrm>
              <a:off x="4708478" y="483589"/>
              <a:ext cx="2897873" cy="1836530"/>
            </a:xfrm>
            <a:prstGeom prst="rect">
              <a:avLst/>
            </a:prstGeom>
            <a:solidFill>
              <a:srgbClr val="E96768"/>
            </a:solidFill>
            <a:ln>
              <a:solidFill>
                <a:srgbClr val="E96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3AC7A1A6-A73B-B6A8-2B7B-74DEB0BE68A0}"/>
                </a:ext>
              </a:extLst>
            </p:cNvPr>
            <p:cNvSpPr/>
            <p:nvPr/>
          </p:nvSpPr>
          <p:spPr>
            <a:xfrm>
              <a:off x="4763069" y="2442949"/>
              <a:ext cx="2725003" cy="534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F46A1D2-5D66-9DA1-51D3-84D79D416346}"/>
                </a:ext>
              </a:extLst>
            </p:cNvPr>
            <p:cNvSpPr/>
            <p:nvPr/>
          </p:nvSpPr>
          <p:spPr>
            <a:xfrm>
              <a:off x="4763069" y="3562066"/>
              <a:ext cx="2725003" cy="169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3381CB7-5EE3-EF42-549B-FA75AB726689}"/>
                </a:ext>
              </a:extLst>
            </p:cNvPr>
            <p:cNvSpPr/>
            <p:nvPr/>
          </p:nvSpPr>
          <p:spPr>
            <a:xfrm>
              <a:off x="5895837" y="6086902"/>
              <a:ext cx="1241946" cy="295701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3D4929-7574-FE0A-0591-2C21DD2E9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>
                <a:latin typeface="Encode Sans"/>
              </a:rPr>
              <a:t>Card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1EB2A-A74F-675D-DB10-6E9657E2B9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15</a:t>
            </a:fld>
            <a:endParaRPr lang="en-US" b="0" noProof="0"/>
          </a:p>
        </p:txBody>
      </p:sp>
      <p:sp>
        <p:nvSpPr>
          <p:cNvPr id="12" name="Google Shape;484;p61">
            <a:extLst>
              <a:ext uri="{FF2B5EF4-FFF2-40B4-BE49-F238E27FC236}">
                <a16:creationId xmlns:a16="http://schemas.microsoft.com/office/drawing/2014/main" id="{15E8732A-C4A5-A676-E80A-89B6F7BAE441}"/>
              </a:ext>
            </a:extLst>
          </p:cNvPr>
          <p:cNvSpPr txBox="1">
            <a:spLocks/>
          </p:cNvSpPr>
          <p:nvPr/>
        </p:nvSpPr>
        <p:spPr>
          <a:xfrm>
            <a:off x="2465606" y="1684724"/>
            <a:ext cx="4657015" cy="480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n-lt"/>
              </a:rPr>
              <a:t>3) </a:t>
            </a:r>
            <a:r>
              <a:rPr lang="en-US" sz="1400" b="1" dirty="0">
                <a:latin typeface="+mn-lt"/>
              </a:rPr>
              <a:t>MY 26 introduce novelties concerning Product and Engines Range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dirty="0">
                <a:latin typeface="+mn-lt"/>
              </a:rPr>
              <a:t>4) Engines range update applies to: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n-lt"/>
              </a:rPr>
              <a:t>the </a:t>
            </a:r>
            <a:r>
              <a:rPr lang="en-US" sz="1400" b="1" dirty="0">
                <a:latin typeface="+mn-lt"/>
              </a:rPr>
              <a:t>1.2 ICE </a:t>
            </a:r>
            <a:r>
              <a:rPr lang="en-US" sz="1400" b="1" dirty="0"/>
              <a:t>100HP manual transmission </a:t>
            </a:r>
            <a:r>
              <a:rPr lang="en-US" sz="1400" b="1" dirty="0">
                <a:latin typeface="+mn-lt"/>
              </a:rPr>
              <a:t>engine will no longer be available</a:t>
            </a:r>
          </a:p>
          <a:p>
            <a:pPr marL="285750" indent="-285750">
              <a:buFontTx/>
              <a:buChar char="-"/>
            </a:pPr>
            <a:r>
              <a:rPr lang="en-US" sz="1400" b="1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the e-Hybrid 1.2 110 </a:t>
            </a:r>
            <a:r>
              <a:rPr lang="en-US" sz="1400" b="1" dirty="0">
                <a:latin typeface="+mn-lt"/>
              </a:rPr>
              <a:t>HP</a:t>
            </a:r>
            <a:r>
              <a:rPr lang="en-US" sz="1400" b="1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 engine complies with Euro 6 E Bis homologation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dirty="0">
                <a:latin typeface="+mn-lt"/>
              </a:rPr>
              <a:t>5) </a:t>
            </a:r>
            <a:r>
              <a:rPr lang="en-US" sz="1400" b="1" dirty="0">
                <a:latin typeface="+mn-lt"/>
              </a:rPr>
              <a:t>Product updates refer to</a:t>
            </a:r>
            <a:r>
              <a:rPr lang="en-US" sz="1400" dirty="0">
                <a:latin typeface="+mn-lt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n-lt"/>
              </a:rPr>
              <a:t>Black headliner for all the versions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n-lt"/>
              </a:rPr>
              <a:t>Introduction of the DAA Camera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n-lt"/>
              </a:rPr>
              <a:t>Availability of the Vehicle to Load (V2L)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latin typeface="+mn-lt"/>
              </a:rPr>
              <a:t>Introduction of the 80% Charge Limit Warning</a:t>
            </a:r>
          </a:p>
          <a:p>
            <a:pPr marL="0" indent="0">
              <a:buNone/>
            </a:pPr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1800" b="1" dirty="0">
                <a:latin typeface="+mn-lt"/>
              </a:rPr>
              <a:t>Great sales with the new Jeep</a:t>
            </a:r>
            <a:r>
              <a:rPr lang="en-US" sz="1800" b="1" baseline="-25000" dirty="0">
                <a:latin typeface="+mn-lt"/>
              </a:rPr>
              <a:t>®</a:t>
            </a:r>
            <a:r>
              <a:rPr lang="en-US" sz="1800" b="1" dirty="0">
                <a:latin typeface="+mn-lt"/>
              </a:rPr>
              <a:t> Avenger MY 26!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7F23CFE-6586-8123-EBE0-D343C655DDC9}"/>
              </a:ext>
            </a:extLst>
          </p:cNvPr>
          <p:cNvSpPr txBox="1"/>
          <p:nvPr/>
        </p:nvSpPr>
        <p:spPr>
          <a:xfrm>
            <a:off x="2489650" y="1279074"/>
            <a:ext cx="504326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243881"/>
                </a:solidFill>
              </a:rPr>
              <a:t>KEY POINTS TO REMEMBER (2/2)</a:t>
            </a:r>
            <a:endParaRPr lang="en-US" sz="1800" b="1" dirty="0">
              <a:solidFill>
                <a:srgbClr val="243881"/>
              </a:solidFill>
              <a:effectLst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98FA52D-12CB-B336-57FC-390A6329CA2F}"/>
              </a:ext>
            </a:extLst>
          </p:cNvPr>
          <p:cNvCxnSpPr>
            <a:cxnSpLocks/>
          </p:cNvCxnSpPr>
          <p:nvPr/>
        </p:nvCxnSpPr>
        <p:spPr>
          <a:xfrm flipV="1">
            <a:off x="8087359" y="2580640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2DB487-8BA9-2ED4-052B-E7D60377BF57}"/>
              </a:ext>
            </a:extLst>
          </p:cNvPr>
          <p:cNvSpPr txBox="1"/>
          <p:nvPr/>
        </p:nvSpPr>
        <p:spPr>
          <a:xfrm>
            <a:off x="7999655" y="2275840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04A8DAD-9DB6-553D-B7FE-1B9DE77916B4}"/>
              </a:ext>
            </a:extLst>
          </p:cNvPr>
          <p:cNvCxnSpPr>
            <a:cxnSpLocks/>
          </p:cNvCxnSpPr>
          <p:nvPr/>
        </p:nvCxnSpPr>
        <p:spPr>
          <a:xfrm flipV="1">
            <a:off x="8079591" y="3410029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DD97F3E-6A00-43B4-78E1-B40A466F9581}"/>
              </a:ext>
            </a:extLst>
          </p:cNvPr>
          <p:cNvSpPr txBox="1"/>
          <p:nvPr/>
        </p:nvSpPr>
        <p:spPr>
          <a:xfrm>
            <a:off x="8020261" y="3105229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Text1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BFD94DE-5C6D-7C9E-FA3D-D71E25ECE2DF}"/>
              </a:ext>
            </a:extLst>
          </p:cNvPr>
          <p:cNvCxnSpPr>
            <a:cxnSpLocks/>
          </p:cNvCxnSpPr>
          <p:nvPr/>
        </p:nvCxnSpPr>
        <p:spPr>
          <a:xfrm flipV="1">
            <a:off x="8079591" y="5070158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400B3BC-AD17-FE17-A16F-775DBECA175C}"/>
              </a:ext>
            </a:extLst>
          </p:cNvPr>
          <p:cNvSpPr txBox="1"/>
          <p:nvPr/>
        </p:nvSpPr>
        <p:spPr>
          <a:xfrm>
            <a:off x="8020261" y="4765358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Text2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3301434D-9C4A-FFDC-A8C2-E2C3384B7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879" y="3521075"/>
            <a:ext cx="2122171" cy="51153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44F2D60-CDBF-1CCC-41CB-A18B7ED62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442" y="1571309"/>
            <a:ext cx="2698870" cy="1765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5085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41568" y="1702781"/>
            <a:ext cx="9412447" cy="394468"/>
          </a:xfrm>
        </p:spPr>
        <p:txBody>
          <a:bodyPr anchor="ctr"/>
          <a:lstStyle/>
          <a:p>
            <a:r>
              <a:rPr lang="en-US" dirty="0"/>
              <a:t>Jeep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 anchor="ctr">
            <a:normAutofit/>
          </a:bodyPr>
          <a:lstStyle/>
          <a:p>
            <a:pPr defTabSz="685800">
              <a:lnSpc>
                <a:spcPct val="115000"/>
              </a:lnSpc>
              <a:spcBef>
                <a:spcPts val="0"/>
              </a:spcBef>
            </a:pPr>
            <a:r>
              <a:rPr lang="en-US" b="0" dirty="0"/>
              <a:t>Product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 anchor="ctr"/>
          <a:lstStyle/>
          <a:p>
            <a:r>
              <a:rPr lang="fr-FR" b="0" dirty="0"/>
              <a:t>EN</a:t>
            </a:r>
            <a:r>
              <a:rPr lang="fr-FR" dirty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rmAutofit/>
          </a:bodyPr>
          <a:lstStyle/>
          <a:p>
            <a:r>
              <a:rPr lang="fr-FR" b="0" dirty="0"/>
              <a:t>Jeep/ </a:t>
            </a:r>
            <a:r>
              <a:rPr lang="fr-FR" b="0"/>
              <a:t>Avenger</a:t>
            </a:r>
            <a:endParaRPr lang="en-US" b="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1" y="449849"/>
            <a:ext cx="9683261" cy="335964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8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1600" dirty="0"/>
              <a:t> </a:t>
            </a:r>
            <a:r>
              <a:rPr lang="fr-FR" sz="1600" b="1" cap="all" dirty="0">
                <a:latin typeface="Encode Sans" pitchFamily="2" charset="0"/>
              </a:rPr>
              <a:t>HEADER / ID OF THE CAPSULES</a:t>
            </a:r>
            <a:endParaRPr lang="en-US" sz="1600" b="1" cap="all" dirty="0">
              <a:latin typeface="Encode Sans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7289D4D-E895-7483-33F9-4ECF38E1F336}"/>
              </a:ext>
            </a:extLst>
          </p:cNvPr>
          <p:cNvSpPr txBox="1"/>
          <p:nvPr/>
        </p:nvSpPr>
        <p:spPr>
          <a:xfrm>
            <a:off x="2212758" y="495106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/ </a:t>
            </a:r>
            <a:r>
              <a:rPr lang="fr-FR" dirty="0" err="1"/>
              <a:t>subtrack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980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91A9C-FB06-71DE-C46D-C2821852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6E47256D-8E59-A259-E640-6C354DEAD002}"/>
              </a:ext>
            </a:extLst>
          </p:cNvPr>
          <p:cNvGrpSpPr/>
          <p:nvPr/>
        </p:nvGrpSpPr>
        <p:grpSpPr>
          <a:xfrm>
            <a:off x="8946934" y="1348424"/>
            <a:ext cx="2687305" cy="5393101"/>
            <a:chOff x="4387378" y="0"/>
            <a:chExt cx="3417243" cy="6858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DBEEC54F-92B7-D52F-A8FF-C17C8E9D8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378" y="0"/>
              <a:ext cx="341724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7E1A88B9-8B7C-BA66-6734-2270AD804055}"/>
                </a:ext>
              </a:extLst>
            </p:cNvPr>
            <p:cNvSpPr/>
            <p:nvPr/>
          </p:nvSpPr>
          <p:spPr>
            <a:xfrm>
              <a:off x="4708478" y="483589"/>
              <a:ext cx="2897873" cy="1836530"/>
            </a:xfrm>
            <a:prstGeom prst="rect">
              <a:avLst/>
            </a:prstGeom>
            <a:solidFill>
              <a:srgbClr val="E96768"/>
            </a:solidFill>
            <a:ln>
              <a:solidFill>
                <a:srgbClr val="E96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3AC7A1A6-A73B-B6A8-2B7B-74DEB0BE68A0}"/>
                </a:ext>
              </a:extLst>
            </p:cNvPr>
            <p:cNvSpPr/>
            <p:nvPr/>
          </p:nvSpPr>
          <p:spPr>
            <a:xfrm>
              <a:off x="4763069" y="2442949"/>
              <a:ext cx="2725003" cy="534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F46A1D2-5D66-9DA1-51D3-84D79D416346}"/>
                </a:ext>
              </a:extLst>
            </p:cNvPr>
            <p:cNvSpPr/>
            <p:nvPr/>
          </p:nvSpPr>
          <p:spPr>
            <a:xfrm>
              <a:off x="4763069" y="3562066"/>
              <a:ext cx="2725003" cy="169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3381CB7-5EE3-EF42-549B-FA75AB726689}"/>
                </a:ext>
              </a:extLst>
            </p:cNvPr>
            <p:cNvSpPr/>
            <p:nvPr/>
          </p:nvSpPr>
          <p:spPr>
            <a:xfrm>
              <a:off x="5895837" y="6086902"/>
              <a:ext cx="1241946" cy="295701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3D4929-7574-FE0A-0591-2C21DD2E9E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>
                <a:latin typeface="Encode Sans"/>
              </a:rPr>
              <a:t>COVER Card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1EB2A-A74F-675D-DB10-6E9657E2B9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3</a:t>
            </a:fld>
            <a:endParaRPr lang="en-US" b="0" noProof="0"/>
          </a:p>
        </p:txBody>
      </p:sp>
      <p:sp>
        <p:nvSpPr>
          <p:cNvPr id="12" name="Google Shape;484;p61">
            <a:extLst>
              <a:ext uri="{FF2B5EF4-FFF2-40B4-BE49-F238E27FC236}">
                <a16:creationId xmlns:a16="http://schemas.microsoft.com/office/drawing/2014/main" id="{15E8732A-C4A5-A676-E80A-89B6F7BAE441}"/>
              </a:ext>
            </a:extLst>
          </p:cNvPr>
          <p:cNvSpPr txBox="1">
            <a:spLocks/>
          </p:cNvSpPr>
          <p:nvPr/>
        </p:nvSpPr>
        <p:spPr>
          <a:xfrm>
            <a:off x="2587192" y="1747128"/>
            <a:ext cx="4657015" cy="480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strike="sngStrike" dirty="0">
                <a:latin typeface="+mn-lt"/>
              </a:rPr>
              <a:t>Since its launch in 2023, Avenger has achieved unprecedented success confirmed by the achievement of the "Car of the Year" and more than</a:t>
            </a:r>
            <a:r>
              <a:rPr lang="en-US" sz="1400" strike="sngStrike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400" strike="sngStrike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200,000</a:t>
            </a:r>
            <a:r>
              <a:rPr lang="en-US" sz="1400" strike="sngStrike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400" strike="sngStrike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customer orders.</a:t>
            </a:r>
          </a:p>
          <a:p>
            <a:pPr marL="0" indent="0">
              <a:buNone/>
            </a:pPr>
            <a:endParaRPr lang="en-US" sz="1400" strike="sngStrike" dirty="0">
              <a:latin typeface="+mn-lt"/>
            </a:endParaRPr>
          </a:p>
          <a:p>
            <a:pPr marL="0" indent="0">
              <a:buNone/>
            </a:pPr>
            <a:r>
              <a:rPr lang="en-US" sz="1400" strike="sngStrike" dirty="0">
                <a:latin typeface="+mn-lt"/>
              </a:rPr>
              <a:t>As we know, its success is based on 3 pillars:</a:t>
            </a:r>
          </a:p>
          <a:p>
            <a:pPr marL="0" indent="0">
              <a:buNone/>
            </a:pPr>
            <a:endParaRPr lang="en-US" sz="1400" strike="sngStrike" dirty="0"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en-US" sz="1400" strike="sngStrike" dirty="0">
                <a:latin typeface="+mn-lt"/>
              </a:rPr>
              <a:t>Design to function</a:t>
            </a:r>
          </a:p>
          <a:p>
            <a:pPr marL="285750" indent="-285750">
              <a:buFontTx/>
              <a:buChar char="-"/>
            </a:pPr>
            <a:r>
              <a:rPr lang="en-US" sz="1400" strike="sngStrike" dirty="0">
                <a:latin typeface="+mn-lt"/>
              </a:rPr>
              <a:t>Capability</a:t>
            </a:r>
          </a:p>
          <a:p>
            <a:pPr marL="285750" indent="-285750">
              <a:buFontTx/>
              <a:buChar char="-"/>
            </a:pPr>
            <a:r>
              <a:rPr lang="en-US" sz="1400" strike="sngStrike" dirty="0">
                <a:latin typeface="+mn-lt"/>
              </a:rPr>
              <a:t>Technology</a:t>
            </a:r>
          </a:p>
          <a:p>
            <a:pPr marL="285750" indent="-285750">
              <a:buFontTx/>
              <a:buChar char="-"/>
            </a:pPr>
            <a:endParaRPr lang="en-US" sz="1400" strike="sngStrike" dirty="0">
              <a:latin typeface="+mn-lt"/>
            </a:endParaRPr>
          </a:p>
          <a:p>
            <a:pPr marL="0" indent="0">
              <a:buNone/>
            </a:pPr>
            <a:r>
              <a:rPr lang="en-US" sz="1400" strike="sngStrike" dirty="0">
                <a:solidFill>
                  <a:schemeClr val="bg2">
                    <a:lumMod val="10000"/>
                  </a:schemeClr>
                </a:solidFill>
                <a:latin typeface="+mn-lt"/>
              </a:rPr>
              <a:t>They fully represent the spirit of Avenger.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7F23CFE-6586-8123-EBE0-D343C655DDC9}"/>
              </a:ext>
            </a:extLst>
          </p:cNvPr>
          <p:cNvSpPr txBox="1"/>
          <p:nvPr/>
        </p:nvSpPr>
        <p:spPr>
          <a:xfrm>
            <a:off x="2489650" y="1279074"/>
            <a:ext cx="465701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b="1" dirty="0">
                <a:solidFill>
                  <a:srgbClr val="243881"/>
                </a:solidFill>
              </a:rPr>
              <a:t>INTRODUCTION</a:t>
            </a:r>
            <a:endParaRPr lang="en-US" sz="1800" b="1" dirty="0">
              <a:solidFill>
                <a:srgbClr val="243881"/>
              </a:solidFill>
              <a:effectLst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98FA52D-12CB-B336-57FC-390A6329CA2F}"/>
              </a:ext>
            </a:extLst>
          </p:cNvPr>
          <p:cNvCxnSpPr>
            <a:cxnSpLocks/>
          </p:cNvCxnSpPr>
          <p:nvPr/>
        </p:nvCxnSpPr>
        <p:spPr>
          <a:xfrm flipV="1">
            <a:off x="8087359" y="2580640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B2DB487-8BA9-2ED4-052B-E7D60377BF57}"/>
              </a:ext>
            </a:extLst>
          </p:cNvPr>
          <p:cNvSpPr txBox="1"/>
          <p:nvPr/>
        </p:nvSpPr>
        <p:spPr>
          <a:xfrm>
            <a:off x="7999655" y="2275840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04A8DAD-9DB6-553D-B7FE-1B9DE77916B4}"/>
              </a:ext>
            </a:extLst>
          </p:cNvPr>
          <p:cNvCxnSpPr>
            <a:cxnSpLocks/>
          </p:cNvCxnSpPr>
          <p:nvPr/>
        </p:nvCxnSpPr>
        <p:spPr>
          <a:xfrm flipV="1">
            <a:off x="8079591" y="3410029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DD97F3E-6A00-43B4-78E1-B40A466F9581}"/>
              </a:ext>
            </a:extLst>
          </p:cNvPr>
          <p:cNvSpPr txBox="1"/>
          <p:nvPr/>
        </p:nvSpPr>
        <p:spPr>
          <a:xfrm>
            <a:off x="8020261" y="3105229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Text1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BFD94DE-5C6D-7C9E-FA3D-D71E25ECE2DF}"/>
              </a:ext>
            </a:extLst>
          </p:cNvPr>
          <p:cNvCxnSpPr>
            <a:cxnSpLocks/>
          </p:cNvCxnSpPr>
          <p:nvPr/>
        </p:nvCxnSpPr>
        <p:spPr>
          <a:xfrm flipV="1">
            <a:off x="8079591" y="5070158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400B3BC-AD17-FE17-A16F-775DBECA175C}"/>
              </a:ext>
            </a:extLst>
          </p:cNvPr>
          <p:cNvSpPr txBox="1"/>
          <p:nvPr/>
        </p:nvSpPr>
        <p:spPr>
          <a:xfrm>
            <a:off x="8020261" y="4765358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Text2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3301434D-9C4A-FFDC-A8C2-E2C3384B7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879" y="3521075"/>
            <a:ext cx="2122171" cy="5115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C6C55B7-49CE-5752-94BD-1929C838F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9550" y="1648406"/>
            <a:ext cx="2366730" cy="157255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665A9E-5A80-2405-E695-222BC4A8AB0D}"/>
              </a:ext>
            </a:extLst>
          </p:cNvPr>
          <p:cNvSpPr txBox="1"/>
          <p:nvPr/>
        </p:nvSpPr>
        <p:spPr>
          <a:xfrm>
            <a:off x="2253591" y="4655596"/>
            <a:ext cx="5651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Launched in 2023, Avenger won "Car of the Year" achievement with 200,000 orders, driven by design, capability, and technology.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459428C5-3476-FD3D-3814-6E5DF96E53AE}"/>
              </a:ext>
            </a:extLst>
          </p:cNvPr>
          <p:cNvSpPr/>
          <p:nvPr/>
        </p:nvSpPr>
        <p:spPr>
          <a:xfrm>
            <a:off x="10272660" y="276953"/>
            <a:ext cx="1330905" cy="12782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03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06582-DFB3-CA1D-C808-68BF451D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949A57-149C-2587-C24D-9FCAC92B8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14" y="464475"/>
            <a:ext cx="9683261" cy="335964"/>
          </a:xfrm>
        </p:spPr>
        <p:txBody>
          <a:bodyPr/>
          <a:lstStyle/>
          <a:p>
            <a:r>
              <a:rPr lang="en-US" sz="1600" b="1" dirty="0">
                <a:latin typeface="Encode Sans"/>
              </a:rPr>
              <a:t>Quiz before topic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D769B77-7801-93E2-31EC-61CAF76AE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09" y="995834"/>
            <a:ext cx="2742606" cy="5724858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74A4052-ECE1-34F9-7A85-17CFBBD022F6}"/>
              </a:ext>
            </a:extLst>
          </p:cNvPr>
          <p:cNvCxnSpPr>
            <a:cxnSpLocks/>
          </p:cNvCxnSpPr>
          <p:nvPr/>
        </p:nvCxnSpPr>
        <p:spPr>
          <a:xfrm flipV="1">
            <a:off x="8473740" y="2361396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65DE9CD-9886-052C-8452-EBDCE3CB58ED}"/>
              </a:ext>
            </a:extLst>
          </p:cNvPr>
          <p:cNvSpPr txBox="1"/>
          <p:nvPr/>
        </p:nvSpPr>
        <p:spPr>
          <a:xfrm>
            <a:off x="8386036" y="2056596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3F7C3C-E839-B137-4849-DB9C4CA70068}"/>
              </a:ext>
            </a:extLst>
          </p:cNvPr>
          <p:cNvCxnSpPr>
            <a:cxnSpLocks/>
          </p:cNvCxnSpPr>
          <p:nvPr/>
        </p:nvCxnSpPr>
        <p:spPr>
          <a:xfrm flipV="1">
            <a:off x="8473740" y="3304371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FBBDC29-3561-DD61-CEE5-7A5467CA9B1B}"/>
              </a:ext>
            </a:extLst>
          </p:cNvPr>
          <p:cNvSpPr txBox="1"/>
          <p:nvPr/>
        </p:nvSpPr>
        <p:spPr>
          <a:xfrm>
            <a:off x="8450220" y="299957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</a:t>
            </a:r>
          </a:p>
        </p:txBody>
      </p:sp>
      <p:sp>
        <p:nvSpPr>
          <p:cNvPr id="6" name="CasellaDiTesto 12">
            <a:extLst>
              <a:ext uri="{FF2B5EF4-FFF2-40B4-BE49-F238E27FC236}">
                <a16:creationId xmlns:a16="http://schemas.microsoft.com/office/drawing/2014/main" id="{EE8E6DD1-3834-F70E-04AF-947E8931BFFF}"/>
              </a:ext>
            </a:extLst>
          </p:cNvPr>
          <p:cNvSpPr txBox="1"/>
          <p:nvPr/>
        </p:nvSpPr>
        <p:spPr>
          <a:xfrm>
            <a:off x="2501835" y="1271243"/>
            <a:ext cx="5233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srgbClr val="243881"/>
                </a:solidFill>
              </a:rPr>
              <a:t>When</a:t>
            </a:r>
            <a:r>
              <a:rPr lang="it-IT" b="1" dirty="0">
                <a:solidFill>
                  <a:srgbClr val="243881"/>
                </a:solidFill>
              </a:rPr>
              <a:t> </a:t>
            </a:r>
            <a:r>
              <a:rPr lang="it-IT" b="1" dirty="0" err="1">
                <a:solidFill>
                  <a:srgbClr val="243881"/>
                </a:solidFill>
              </a:rPr>
              <a:t>talking</a:t>
            </a:r>
            <a:r>
              <a:rPr lang="it-IT" b="1" dirty="0">
                <a:solidFill>
                  <a:srgbClr val="243881"/>
                </a:solidFill>
              </a:rPr>
              <a:t> </a:t>
            </a:r>
            <a:r>
              <a:rPr lang="it-IT" b="1" dirty="0" err="1">
                <a:solidFill>
                  <a:srgbClr val="243881"/>
                </a:solidFill>
              </a:rPr>
              <a:t>about</a:t>
            </a:r>
            <a:r>
              <a:rPr lang="it-IT" b="1" dirty="0">
                <a:solidFill>
                  <a:srgbClr val="243881"/>
                </a:solidFill>
              </a:rPr>
              <a:t> Design, </a:t>
            </a:r>
            <a:r>
              <a:rPr lang="it-IT" b="1" dirty="0" err="1">
                <a:solidFill>
                  <a:srgbClr val="243881"/>
                </a:solidFill>
              </a:rPr>
              <a:t>what</a:t>
            </a:r>
            <a:r>
              <a:rPr lang="it-IT" b="1" dirty="0">
                <a:solidFill>
                  <a:srgbClr val="243881"/>
                </a:solidFill>
              </a:rPr>
              <a:t> «Design to work» </a:t>
            </a:r>
            <a:r>
              <a:rPr lang="it-IT" b="1" dirty="0" err="1">
                <a:solidFill>
                  <a:srgbClr val="243881"/>
                </a:solidFill>
              </a:rPr>
              <a:t>mean</a:t>
            </a:r>
            <a:r>
              <a:rPr lang="it-IT" b="1" dirty="0">
                <a:solidFill>
                  <a:srgbClr val="243881"/>
                </a:solidFill>
              </a:rPr>
              <a:t>? </a:t>
            </a:r>
            <a:endParaRPr lang="it-IT" dirty="0"/>
          </a:p>
        </p:txBody>
      </p:sp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44C338D1-9CD1-A2D6-8AEA-D04528AC8970}"/>
              </a:ext>
            </a:extLst>
          </p:cNvPr>
          <p:cNvSpPr txBox="1">
            <a:spLocks/>
          </p:cNvSpPr>
          <p:nvPr/>
        </p:nvSpPr>
        <p:spPr>
          <a:xfrm>
            <a:off x="2497267" y="2733950"/>
            <a:ext cx="4469975" cy="188340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More dynamic lines for an aesthetic that catches people's attention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rgbClr val="FF0000"/>
              </a:solidFill>
              <a:latin typeface="Encode Sans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Taut lines typical of SUVs primarily oriented towards off-road use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B050"/>
                </a:solidFill>
                <a:latin typeface="Encode Sans" pitchFamily="2" charset="77"/>
              </a:rPr>
              <a:t>Functional design oriented to the 360° body protection</a:t>
            </a:r>
            <a:endParaRPr lang="en-GB" sz="1400" dirty="0">
              <a:solidFill>
                <a:srgbClr val="00B050"/>
              </a:solidFill>
              <a:latin typeface="Encode Sans" pitchFamily="2" charset="77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6515A5A-265A-188B-5853-6AE709B00E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963"/>
          <a:stretch>
            <a:fillRect/>
          </a:stretch>
        </p:blipFill>
        <p:spPr>
          <a:xfrm>
            <a:off x="9251951" y="1705583"/>
            <a:ext cx="2539322" cy="1499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14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06582-DFB3-CA1D-C808-68BF451D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949A57-149C-2587-C24D-9FCAC92B8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14" y="464475"/>
            <a:ext cx="9683261" cy="335964"/>
          </a:xfrm>
        </p:spPr>
        <p:txBody>
          <a:bodyPr/>
          <a:lstStyle/>
          <a:p>
            <a:r>
              <a:rPr lang="en-US" sz="1600" b="1" dirty="0">
                <a:latin typeface="Encode Sans"/>
              </a:rPr>
              <a:t>Quiz before topic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D769B77-7801-93E2-31EC-61CAF76AE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09" y="995834"/>
            <a:ext cx="2742606" cy="5724858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74A4052-ECE1-34F9-7A85-17CFBBD022F6}"/>
              </a:ext>
            </a:extLst>
          </p:cNvPr>
          <p:cNvCxnSpPr>
            <a:cxnSpLocks/>
          </p:cNvCxnSpPr>
          <p:nvPr/>
        </p:nvCxnSpPr>
        <p:spPr>
          <a:xfrm flipV="1">
            <a:off x="8473740" y="2361396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65DE9CD-9886-052C-8452-EBDCE3CB58ED}"/>
              </a:ext>
            </a:extLst>
          </p:cNvPr>
          <p:cNvSpPr txBox="1"/>
          <p:nvPr/>
        </p:nvSpPr>
        <p:spPr>
          <a:xfrm>
            <a:off x="8386036" y="2056596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3F7C3C-E839-B137-4849-DB9C4CA70068}"/>
              </a:ext>
            </a:extLst>
          </p:cNvPr>
          <p:cNvCxnSpPr>
            <a:cxnSpLocks/>
          </p:cNvCxnSpPr>
          <p:nvPr/>
        </p:nvCxnSpPr>
        <p:spPr>
          <a:xfrm flipV="1">
            <a:off x="8473740" y="3304371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FBBDC29-3561-DD61-CEE5-7A5467CA9B1B}"/>
              </a:ext>
            </a:extLst>
          </p:cNvPr>
          <p:cNvSpPr txBox="1"/>
          <p:nvPr/>
        </p:nvSpPr>
        <p:spPr>
          <a:xfrm>
            <a:off x="8450220" y="299957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</a:t>
            </a:r>
          </a:p>
        </p:txBody>
      </p:sp>
      <p:sp>
        <p:nvSpPr>
          <p:cNvPr id="6" name="CasellaDiTesto 12">
            <a:extLst>
              <a:ext uri="{FF2B5EF4-FFF2-40B4-BE49-F238E27FC236}">
                <a16:creationId xmlns:a16="http://schemas.microsoft.com/office/drawing/2014/main" id="{EE8E6DD1-3834-F70E-04AF-947E8931BFFF}"/>
              </a:ext>
            </a:extLst>
          </p:cNvPr>
          <p:cNvSpPr txBox="1"/>
          <p:nvPr/>
        </p:nvSpPr>
        <p:spPr>
          <a:xfrm>
            <a:off x="2501835" y="1271243"/>
            <a:ext cx="52334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3881"/>
                </a:solidFill>
              </a:rPr>
              <a:t>Speaking of Capability, what is the secret of unparalleled traction and off-road performance of JEEP® Avenger 4xe?</a:t>
            </a:r>
          </a:p>
        </p:txBody>
      </p:sp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44C338D1-9CD1-A2D6-8AEA-D04528AC8970}"/>
              </a:ext>
            </a:extLst>
          </p:cNvPr>
          <p:cNvSpPr txBox="1">
            <a:spLocks/>
          </p:cNvSpPr>
          <p:nvPr/>
        </p:nvSpPr>
        <p:spPr>
          <a:xfrm>
            <a:off x="2497267" y="2733950"/>
            <a:ext cx="4469975" cy="23358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rgbClr val="FF0000"/>
              </a:solidFill>
              <a:latin typeface="Encode Sans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The carbon driveshaft combined with the  off road </a:t>
            </a:r>
            <a:r>
              <a:rPr lang="en-US" sz="1400" b="0" dirty="0" err="1">
                <a:solidFill>
                  <a:srgbClr val="FF0000"/>
                </a:solidFill>
                <a:latin typeface="Encode Sans" pitchFamily="2" charset="77"/>
              </a:rPr>
              <a:t>tyres</a:t>
            </a: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  specifically developed for Avenger 4xe</a:t>
            </a:r>
          </a:p>
          <a:p>
            <a:pPr algn="l" rtl="0"/>
            <a:endParaRPr lang="en-GB" sz="1400" b="0" dirty="0">
              <a:solidFill>
                <a:srgbClr val="FF0000"/>
              </a:solidFill>
              <a:latin typeface="Encode Sans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The carbon driveshaft with limited slip differential</a:t>
            </a:r>
          </a:p>
          <a:p>
            <a:pPr algn="l" rtl="0"/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strike="sngStrike" dirty="0">
                <a:solidFill>
                  <a:srgbClr val="00B050"/>
                </a:solidFill>
                <a:latin typeface="Encode Sans" pitchFamily="2" charset="77"/>
              </a:rPr>
              <a:t>The integration of the all-wheel drive system with the 48V Hybrid technology, Jeep® provides electrified and seamless performance in different driving conditions.</a:t>
            </a:r>
          </a:p>
        </p:txBody>
      </p:sp>
      <p:pic>
        <p:nvPicPr>
          <p:cNvPr id="9" name="Immagine 8" descr="Immagine che contiene aria aperta, Veicolo terrestre, veicolo, nuvola&#10;&#10;Il contenuto generato dall'IA potrebbe non essere corretto.">
            <a:extLst>
              <a:ext uri="{FF2B5EF4-FFF2-40B4-BE49-F238E27FC236}">
                <a16:creationId xmlns:a16="http://schemas.microsoft.com/office/drawing/2014/main" id="{C64B5DE2-B402-C8C4-E528-2A02DE51F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711" y="1687782"/>
            <a:ext cx="2044138" cy="136300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3764EC-30AF-9E97-C0CB-D7FF6E2B1815}"/>
              </a:ext>
            </a:extLst>
          </p:cNvPr>
          <p:cNvSpPr txBox="1"/>
          <p:nvPr/>
        </p:nvSpPr>
        <p:spPr>
          <a:xfrm>
            <a:off x="2743824" y="5152590"/>
            <a:ext cx="4896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B050"/>
                </a:solidFill>
                <a:latin typeface="Encode Sans" pitchFamily="2" charset="77"/>
              </a:rPr>
              <a:t>Jeep® combines AWD and 48V hybrid tech for seamless, electrified driving in all conditions</a:t>
            </a:r>
            <a:r>
              <a:rPr lang="en-US" dirty="0">
                <a:solidFill>
                  <a:srgbClr val="92D050"/>
                </a:solidFill>
              </a:rPr>
              <a:t>.</a:t>
            </a:r>
            <a:endParaRPr lang="it-IT" dirty="0">
              <a:solidFill>
                <a:srgbClr val="92D050"/>
              </a:solidFill>
            </a:endParaRP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DB2CBE48-139A-B590-D524-6150A736F2E2}"/>
              </a:ext>
            </a:extLst>
          </p:cNvPr>
          <p:cNvSpPr/>
          <p:nvPr/>
        </p:nvSpPr>
        <p:spPr>
          <a:xfrm>
            <a:off x="10272660" y="276953"/>
            <a:ext cx="1330905" cy="12782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2942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06582-DFB3-CA1D-C808-68BF451D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949A57-149C-2587-C24D-9FCAC92B8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14" y="464475"/>
            <a:ext cx="9683261" cy="335964"/>
          </a:xfrm>
        </p:spPr>
        <p:txBody>
          <a:bodyPr/>
          <a:lstStyle/>
          <a:p>
            <a:r>
              <a:rPr lang="en-US" sz="1600" b="1" dirty="0">
                <a:latin typeface="Encode Sans"/>
              </a:rPr>
              <a:t>Quiz before topic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4D769B77-7801-93E2-31EC-61CAF76AE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09" y="995834"/>
            <a:ext cx="2742606" cy="5724858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F74A4052-ECE1-34F9-7A85-17CFBBD022F6}"/>
              </a:ext>
            </a:extLst>
          </p:cNvPr>
          <p:cNvCxnSpPr>
            <a:cxnSpLocks/>
          </p:cNvCxnSpPr>
          <p:nvPr/>
        </p:nvCxnSpPr>
        <p:spPr>
          <a:xfrm flipV="1">
            <a:off x="8473740" y="2361396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65DE9CD-9886-052C-8452-EBDCE3CB58ED}"/>
              </a:ext>
            </a:extLst>
          </p:cNvPr>
          <p:cNvSpPr txBox="1"/>
          <p:nvPr/>
        </p:nvSpPr>
        <p:spPr>
          <a:xfrm>
            <a:off x="8386036" y="2056596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F3F7C3C-E839-B137-4849-DB9C4CA70068}"/>
              </a:ext>
            </a:extLst>
          </p:cNvPr>
          <p:cNvCxnSpPr>
            <a:cxnSpLocks/>
          </p:cNvCxnSpPr>
          <p:nvPr/>
        </p:nvCxnSpPr>
        <p:spPr>
          <a:xfrm flipV="1">
            <a:off x="8473740" y="3304371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FBBDC29-3561-DD61-CEE5-7A5467CA9B1B}"/>
              </a:ext>
            </a:extLst>
          </p:cNvPr>
          <p:cNvSpPr txBox="1"/>
          <p:nvPr/>
        </p:nvSpPr>
        <p:spPr>
          <a:xfrm>
            <a:off x="8450220" y="299957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</a:t>
            </a:r>
          </a:p>
        </p:txBody>
      </p:sp>
      <p:sp>
        <p:nvSpPr>
          <p:cNvPr id="6" name="CasellaDiTesto 12">
            <a:extLst>
              <a:ext uri="{FF2B5EF4-FFF2-40B4-BE49-F238E27FC236}">
                <a16:creationId xmlns:a16="http://schemas.microsoft.com/office/drawing/2014/main" id="{EE8E6DD1-3834-F70E-04AF-947E8931BFFF}"/>
              </a:ext>
            </a:extLst>
          </p:cNvPr>
          <p:cNvSpPr txBox="1"/>
          <p:nvPr/>
        </p:nvSpPr>
        <p:spPr>
          <a:xfrm>
            <a:off x="2501835" y="1271243"/>
            <a:ext cx="52334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3881"/>
                </a:solidFill>
              </a:rPr>
              <a:t>Speaking of Technology, how does "power looping" work?</a:t>
            </a:r>
          </a:p>
        </p:txBody>
      </p:sp>
      <p:sp>
        <p:nvSpPr>
          <p:cNvPr id="7" name="Segnaposto contenuto 7">
            <a:extLst>
              <a:ext uri="{FF2B5EF4-FFF2-40B4-BE49-F238E27FC236}">
                <a16:creationId xmlns:a16="http://schemas.microsoft.com/office/drawing/2014/main" id="{44C338D1-9CD1-A2D6-8AEA-D04528AC8970}"/>
              </a:ext>
            </a:extLst>
          </p:cNvPr>
          <p:cNvSpPr txBox="1">
            <a:spLocks/>
          </p:cNvSpPr>
          <p:nvPr/>
        </p:nvSpPr>
        <p:spPr>
          <a:xfrm>
            <a:off x="2489126" y="2361396"/>
            <a:ext cx="4469975" cy="41455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trike="sngStrike" dirty="0">
                <a:solidFill>
                  <a:srgbClr val="00B050"/>
                </a:solidFill>
                <a:latin typeface="Encode Sans" pitchFamily="2" charset="77"/>
              </a:rPr>
              <a:t>Front thermal engine provides traction to the front wheels. Front electric motor works act as a generator and supplies power to the rear electric one which provides traction to rear wheels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GB" sz="1400" b="0" dirty="0">
              <a:solidFill>
                <a:srgbClr val="FF0000"/>
              </a:solidFill>
              <a:latin typeface="Encode Sans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rgbClr val="FF0000"/>
                </a:solidFill>
                <a:latin typeface="Encode Sans" pitchFamily="2" charset="77"/>
              </a:rPr>
              <a:t>Front thermal engine provides traction to the rear wheels. Rear electric motor provides traction to front wheels</a:t>
            </a:r>
          </a:p>
          <a:p>
            <a:pPr algn="l" rtl="0"/>
            <a:endParaRPr lang="en-GB" sz="1400" b="0" dirty="0">
              <a:solidFill>
                <a:schemeClr val="tx1"/>
              </a:solidFill>
              <a:latin typeface="Encode Sans" pitchFamily="2" charset="77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400" b="0" strike="sngStrike" dirty="0">
                <a:solidFill>
                  <a:srgbClr val="FF0000"/>
                </a:solidFill>
                <a:latin typeface="Encode Sans" pitchFamily="2" charset="77"/>
              </a:rPr>
              <a:t>Front thermal engine works as a generator and supplies energy to the rear electric one that provides traction to rear wheels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400" b="0" dirty="0">
              <a:solidFill>
                <a:srgbClr val="FF0000"/>
              </a:solidFill>
              <a:latin typeface="Encode Sans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FF0000"/>
                </a:solidFill>
              </a:rPr>
              <a:t>Front thermal engine works as a generator and supplies energy to the rear e-motor, which drives the rear wheels.</a:t>
            </a:r>
            <a:endParaRPr lang="it-IT" sz="1400" dirty="0">
              <a:solidFill>
                <a:srgbClr val="FF0000"/>
              </a:solidFill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en-US" sz="1400" b="0" dirty="0">
              <a:solidFill>
                <a:srgbClr val="FF0000"/>
              </a:solidFill>
              <a:latin typeface="Encode Sans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7E718E-0290-54D1-910D-11A97C425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9308520" y="1608718"/>
            <a:ext cx="2426183" cy="1544741"/>
          </a:xfrm>
          <a:prstGeom prst="rect">
            <a:avLst/>
          </a:prstGeom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A42137F6-4929-AC8C-6405-6398DF274E19}"/>
              </a:ext>
            </a:extLst>
          </p:cNvPr>
          <p:cNvSpPr/>
          <p:nvPr/>
        </p:nvSpPr>
        <p:spPr>
          <a:xfrm>
            <a:off x="1875443" y="2335609"/>
            <a:ext cx="910941" cy="98343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814EA3D8-84B4-C00F-ADA1-0022B7CD63D4}"/>
              </a:ext>
            </a:extLst>
          </p:cNvPr>
          <p:cNvSpPr/>
          <p:nvPr/>
        </p:nvSpPr>
        <p:spPr>
          <a:xfrm>
            <a:off x="1731196" y="4630089"/>
            <a:ext cx="839604" cy="74578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E37753-79C2-8333-A255-B2A236DEEFF6}"/>
              </a:ext>
            </a:extLst>
          </p:cNvPr>
          <p:cNvSpPr txBox="1"/>
          <p:nvPr/>
        </p:nvSpPr>
        <p:spPr>
          <a:xfrm>
            <a:off x="6959101" y="2381088"/>
            <a:ext cx="417995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50"/>
                </a:solidFill>
                <a:latin typeface="Encode Sans" pitchFamily="2" charset="77"/>
              </a:rPr>
              <a:t>Front thermal engine provides traction to the front wheels. Front electric motor acts as generator and powers the rear electric one providing traction to rear wheels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32445BAF-9FC9-123B-35F0-763AB68C766F}"/>
              </a:ext>
            </a:extLst>
          </p:cNvPr>
          <p:cNvSpPr/>
          <p:nvPr/>
        </p:nvSpPr>
        <p:spPr>
          <a:xfrm>
            <a:off x="10272660" y="276953"/>
            <a:ext cx="1330905" cy="12782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5557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5559F-4020-B77F-2670-5F7427D90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3904C770-7F23-59A6-02E4-BDCAF3A29295}"/>
              </a:ext>
            </a:extLst>
          </p:cNvPr>
          <p:cNvGrpSpPr/>
          <p:nvPr/>
        </p:nvGrpSpPr>
        <p:grpSpPr>
          <a:xfrm>
            <a:off x="8946934" y="1348424"/>
            <a:ext cx="2687305" cy="5393101"/>
            <a:chOff x="4387378" y="0"/>
            <a:chExt cx="3417243" cy="6858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E53A5AB-D39A-74DE-D58A-1F79F523C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378" y="0"/>
              <a:ext cx="341724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2CC2030-53F0-6819-4FE2-16F0A0072DCA}"/>
                </a:ext>
              </a:extLst>
            </p:cNvPr>
            <p:cNvSpPr/>
            <p:nvPr/>
          </p:nvSpPr>
          <p:spPr>
            <a:xfrm>
              <a:off x="4708478" y="483589"/>
              <a:ext cx="2897873" cy="1836530"/>
            </a:xfrm>
            <a:prstGeom prst="rect">
              <a:avLst/>
            </a:prstGeom>
            <a:solidFill>
              <a:srgbClr val="E96768"/>
            </a:solidFill>
            <a:ln>
              <a:solidFill>
                <a:srgbClr val="E96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C890CBF-8C10-1F45-C115-DED2430B3CBE}"/>
                </a:ext>
              </a:extLst>
            </p:cNvPr>
            <p:cNvSpPr/>
            <p:nvPr/>
          </p:nvSpPr>
          <p:spPr>
            <a:xfrm>
              <a:off x="4763069" y="2442949"/>
              <a:ext cx="2725003" cy="534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71F2DBF-C087-CBFD-39A2-AD01221B27E3}"/>
                </a:ext>
              </a:extLst>
            </p:cNvPr>
            <p:cNvSpPr/>
            <p:nvPr/>
          </p:nvSpPr>
          <p:spPr>
            <a:xfrm>
              <a:off x="4763069" y="3562066"/>
              <a:ext cx="2725003" cy="169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454680B-9AB7-2F3A-95EC-D1429E0A14DF}"/>
                </a:ext>
              </a:extLst>
            </p:cNvPr>
            <p:cNvSpPr/>
            <p:nvPr/>
          </p:nvSpPr>
          <p:spPr>
            <a:xfrm>
              <a:off x="5895837" y="6086902"/>
              <a:ext cx="1241946" cy="295701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C516DB-4B0E-7CB0-FB98-45131C214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>
                <a:latin typeface="Encode Sans"/>
              </a:rPr>
              <a:t>Card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D061D8-40C2-EE7C-BEDE-7E147C9731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7</a:t>
            </a:fld>
            <a:endParaRPr lang="en-US" b="0" noProof="0"/>
          </a:p>
        </p:txBody>
      </p:sp>
      <p:sp>
        <p:nvSpPr>
          <p:cNvPr id="12" name="Google Shape;484;p61">
            <a:extLst>
              <a:ext uri="{FF2B5EF4-FFF2-40B4-BE49-F238E27FC236}">
                <a16:creationId xmlns:a16="http://schemas.microsoft.com/office/drawing/2014/main" id="{4142D7CA-9F9F-08CE-2DB4-0CBFBC6181E9}"/>
              </a:ext>
            </a:extLst>
          </p:cNvPr>
          <p:cNvSpPr txBox="1">
            <a:spLocks/>
          </p:cNvSpPr>
          <p:nvPr/>
        </p:nvSpPr>
        <p:spPr>
          <a:xfrm>
            <a:off x="2465606" y="1809896"/>
            <a:ext cx="4657015" cy="480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n-lt"/>
              </a:rPr>
              <a:t>This year too, Jeep Avenger is being renewed but it does so in full </a:t>
            </a:r>
            <a:r>
              <a:rPr lang="en-US" sz="1400" b="1" dirty="0">
                <a:latin typeface="+mn-lt"/>
              </a:rPr>
              <a:t>continuity with the MY 25</a:t>
            </a:r>
            <a:r>
              <a:rPr lang="en-US" sz="1400" dirty="0">
                <a:latin typeface="+mn-lt"/>
              </a:rPr>
              <a:t>, keeping unchanged: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285750" indent="-285750"/>
            <a:r>
              <a:rPr lang="en-US" sz="1400" dirty="0">
                <a:latin typeface="+mn-lt"/>
              </a:rPr>
              <a:t>range structure</a:t>
            </a:r>
          </a:p>
          <a:p>
            <a:pPr marL="285750" indent="-285750"/>
            <a:r>
              <a:rPr lang="en-US" sz="1400" dirty="0">
                <a:latin typeface="+mn-lt"/>
              </a:rPr>
              <a:t>trim levels</a:t>
            </a:r>
          </a:p>
          <a:p>
            <a:pPr marL="285750" indent="-285750"/>
            <a:r>
              <a:rPr lang="en-US" sz="1400" dirty="0">
                <a:latin typeface="+mn-lt"/>
              </a:rPr>
              <a:t>pack strategy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dirty="0">
                <a:latin typeface="+mn-lt"/>
              </a:rPr>
              <a:t>According to markets derogation rules the Petrol Manual transmission will be closed for orders in two phases: July ‘25 or October ‘25</a:t>
            </a:r>
          </a:p>
          <a:p>
            <a:pPr marL="285750" indent="-285750">
              <a:buFontTx/>
              <a:buChar char="-"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dirty="0">
                <a:latin typeface="+mn-lt"/>
              </a:rPr>
              <a:t>MY 26 will maintain the model series “2” as MY 25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dirty="0">
                <a:latin typeface="+mn-lt"/>
              </a:rPr>
              <a:t>The </a:t>
            </a:r>
            <a:r>
              <a:rPr lang="en-US" sz="1400" b="1" dirty="0">
                <a:latin typeface="+mn-lt"/>
              </a:rPr>
              <a:t>MY 26 version instead introduces novelties concerning Product.</a:t>
            </a: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dirty="0">
                <a:latin typeface="+mn-lt"/>
              </a:rPr>
              <a:t>Let’s discover the details.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80CA69-7654-83FB-E335-10A298F84F67}"/>
              </a:ext>
            </a:extLst>
          </p:cNvPr>
          <p:cNvSpPr txBox="1"/>
          <p:nvPr/>
        </p:nvSpPr>
        <p:spPr>
          <a:xfrm>
            <a:off x="2489650" y="1279074"/>
            <a:ext cx="536672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43881"/>
                </a:solidFill>
                <a:effectLst/>
              </a:rPr>
              <a:t>AVENGER </a:t>
            </a:r>
            <a:r>
              <a:rPr lang="en-US" b="1" dirty="0">
                <a:solidFill>
                  <a:srgbClr val="243881"/>
                </a:solidFill>
              </a:rPr>
              <a:t>MY26: CONTINUITY WITH MY25</a:t>
            </a:r>
            <a:endParaRPr lang="en-US" sz="1800" b="1" dirty="0">
              <a:solidFill>
                <a:srgbClr val="243881"/>
              </a:solidFill>
              <a:effectLst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BDFC21D-1118-7FA1-1F53-0893E6E88A08}"/>
              </a:ext>
            </a:extLst>
          </p:cNvPr>
          <p:cNvCxnSpPr>
            <a:cxnSpLocks/>
          </p:cNvCxnSpPr>
          <p:nvPr/>
        </p:nvCxnSpPr>
        <p:spPr>
          <a:xfrm flipV="1">
            <a:off x="8087359" y="2580640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277A5A-DC85-4459-265B-473738B6CFED}"/>
              </a:ext>
            </a:extLst>
          </p:cNvPr>
          <p:cNvSpPr txBox="1"/>
          <p:nvPr/>
        </p:nvSpPr>
        <p:spPr>
          <a:xfrm>
            <a:off x="7999655" y="2275840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0B1349B-86F4-EC5F-1BA6-352EA335FF14}"/>
              </a:ext>
            </a:extLst>
          </p:cNvPr>
          <p:cNvCxnSpPr>
            <a:cxnSpLocks/>
          </p:cNvCxnSpPr>
          <p:nvPr/>
        </p:nvCxnSpPr>
        <p:spPr>
          <a:xfrm flipV="1">
            <a:off x="8079591" y="3410029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4160201-1D69-B5E3-C82F-F856E92117F4}"/>
              </a:ext>
            </a:extLst>
          </p:cNvPr>
          <p:cNvSpPr txBox="1"/>
          <p:nvPr/>
        </p:nvSpPr>
        <p:spPr>
          <a:xfrm>
            <a:off x="8020261" y="3105229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Text1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C02165F-2546-165D-482E-55BC895F5E3F}"/>
              </a:ext>
            </a:extLst>
          </p:cNvPr>
          <p:cNvCxnSpPr>
            <a:cxnSpLocks/>
          </p:cNvCxnSpPr>
          <p:nvPr/>
        </p:nvCxnSpPr>
        <p:spPr>
          <a:xfrm flipV="1">
            <a:off x="8079591" y="5070158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3156C71-0F1C-0E26-7233-659D774A2E63}"/>
              </a:ext>
            </a:extLst>
          </p:cNvPr>
          <p:cNvSpPr txBox="1"/>
          <p:nvPr/>
        </p:nvSpPr>
        <p:spPr>
          <a:xfrm>
            <a:off x="8020261" y="4765358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Text2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09F1E5B-03C3-D72B-845B-D0FC6BB32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879" y="3521075"/>
            <a:ext cx="2122171" cy="51153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F7AFE11-C08A-B5ED-B998-B667CA88A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9446" y="1557642"/>
            <a:ext cx="2498926" cy="1615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9350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5559F-4020-B77F-2670-5F7427D90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3904C770-7F23-59A6-02E4-BDCAF3A29295}"/>
              </a:ext>
            </a:extLst>
          </p:cNvPr>
          <p:cNvGrpSpPr/>
          <p:nvPr/>
        </p:nvGrpSpPr>
        <p:grpSpPr>
          <a:xfrm>
            <a:off x="8946934" y="1348424"/>
            <a:ext cx="2687305" cy="5393101"/>
            <a:chOff x="4387378" y="0"/>
            <a:chExt cx="3417243" cy="6858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E53A5AB-D39A-74DE-D58A-1F79F523C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378" y="0"/>
              <a:ext cx="341724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2CC2030-53F0-6819-4FE2-16F0A0072DCA}"/>
                </a:ext>
              </a:extLst>
            </p:cNvPr>
            <p:cNvSpPr/>
            <p:nvPr/>
          </p:nvSpPr>
          <p:spPr>
            <a:xfrm>
              <a:off x="4708478" y="483589"/>
              <a:ext cx="2897873" cy="1836530"/>
            </a:xfrm>
            <a:prstGeom prst="rect">
              <a:avLst/>
            </a:prstGeom>
            <a:solidFill>
              <a:srgbClr val="E96768"/>
            </a:solidFill>
            <a:ln>
              <a:solidFill>
                <a:srgbClr val="E96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C890CBF-8C10-1F45-C115-DED2430B3CBE}"/>
                </a:ext>
              </a:extLst>
            </p:cNvPr>
            <p:cNvSpPr/>
            <p:nvPr/>
          </p:nvSpPr>
          <p:spPr>
            <a:xfrm>
              <a:off x="4763069" y="2442949"/>
              <a:ext cx="2725003" cy="534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71F2DBF-C087-CBFD-39A2-AD01221B27E3}"/>
                </a:ext>
              </a:extLst>
            </p:cNvPr>
            <p:cNvSpPr/>
            <p:nvPr/>
          </p:nvSpPr>
          <p:spPr>
            <a:xfrm>
              <a:off x="4763069" y="3562066"/>
              <a:ext cx="2725003" cy="169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454680B-9AB7-2F3A-95EC-D1429E0A14DF}"/>
                </a:ext>
              </a:extLst>
            </p:cNvPr>
            <p:cNvSpPr/>
            <p:nvPr/>
          </p:nvSpPr>
          <p:spPr>
            <a:xfrm>
              <a:off x="5895837" y="6086902"/>
              <a:ext cx="1241946" cy="295701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C516DB-4B0E-7CB0-FB98-45131C214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>
                <a:latin typeface="Encode Sans"/>
              </a:rPr>
              <a:t>Card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D061D8-40C2-EE7C-BEDE-7E147C9731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8</a:t>
            </a:fld>
            <a:endParaRPr lang="en-US" b="0" noProof="0"/>
          </a:p>
        </p:txBody>
      </p:sp>
      <p:sp>
        <p:nvSpPr>
          <p:cNvPr id="12" name="Google Shape;484;p61">
            <a:extLst>
              <a:ext uri="{FF2B5EF4-FFF2-40B4-BE49-F238E27FC236}">
                <a16:creationId xmlns:a16="http://schemas.microsoft.com/office/drawing/2014/main" id="{4142D7CA-9F9F-08CE-2DB4-0CBFBC6181E9}"/>
              </a:ext>
            </a:extLst>
          </p:cNvPr>
          <p:cNvSpPr txBox="1">
            <a:spLocks/>
          </p:cNvSpPr>
          <p:nvPr/>
        </p:nvSpPr>
        <p:spPr>
          <a:xfrm>
            <a:off x="2465606" y="1809896"/>
            <a:ext cx="4657015" cy="480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n-lt"/>
              </a:rPr>
              <a:t>The second MY 26 novelty concerns the </a:t>
            </a:r>
            <a:r>
              <a:rPr lang="en-US" sz="1400" b="1" dirty="0">
                <a:latin typeface="+mn-lt"/>
              </a:rPr>
              <a:t>engine range update and compliance with emission regulation</a:t>
            </a:r>
            <a:r>
              <a:rPr lang="en-US" sz="1400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en-US" sz="1400" dirty="0">
                <a:latin typeface="+mn-lt"/>
              </a:rPr>
              <a:t>In details: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342900" indent="-342900">
              <a:buAutoNum type="arabicParenR"/>
            </a:pPr>
            <a:r>
              <a:rPr lang="en-US" sz="1400" dirty="0">
                <a:latin typeface="+mn-lt"/>
              </a:rPr>
              <a:t>Engines range</a:t>
            </a:r>
            <a:r>
              <a:rPr lang="en-US" sz="1400" b="1" dirty="0">
                <a:latin typeface="+mn-lt"/>
              </a:rPr>
              <a:t>: the 100 HP 1.2 ICE manual transmission engine is being discontinued. </a:t>
            </a:r>
            <a:r>
              <a:rPr lang="en-US" sz="1400" dirty="0">
                <a:latin typeface="+mn-lt"/>
              </a:rPr>
              <a:t>The engine's runout phase occurs as follows:</a:t>
            </a:r>
            <a:endParaRPr lang="en-US" sz="1600" dirty="0">
              <a:latin typeface="+mn-lt"/>
            </a:endParaRPr>
          </a:p>
          <a:p>
            <a:pPr marL="0" lvl="1" indent="0">
              <a:buNone/>
            </a:pPr>
            <a:r>
              <a:rPr lang="en-US" sz="140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	- end October: closing orders</a:t>
            </a:r>
          </a:p>
          <a:p>
            <a:pPr marL="0" lvl="1" indent="0">
              <a:buNone/>
            </a:pPr>
            <a:r>
              <a:rPr lang="en-US" sz="140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	- end December: stop production</a:t>
            </a:r>
          </a:p>
          <a:p>
            <a:pPr marL="0" lvl="1" indent="0">
              <a:buNone/>
            </a:pPr>
            <a:r>
              <a:rPr lang="en-US" sz="1400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2) Emission compliance: </a:t>
            </a:r>
            <a:r>
              <a:rPr lang="en-US" sz="1400" b="1" dirty="0">
                <a:solidFill>
                  <a:schemeClr val="tx1"/>
                </a:solidFill>
                <a:latin typeface="+mn-lt"/>
                <a:ea typeface="+mn-lt"/>
                <a:cs typeface="+mn-lt"/>
              </a:rPr>
              <a:t>the e-Hybrid 1.2 110 HP engine complies with Euro 6 E Bis homologation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80CA69-7654-83FB-E335-10A298F84F67}"/>
              </a:ext>
            </a:extLst>
          </p:cNvPr>
          <p:cNvSpPr txBox="1"/>
          <p:nvPr/>
        </p:nvSpPr>
        <p:spPr>
          <a:xfrm>
            <a:off x="2489650" y="1279074"/>
            <a:ext cx="536672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43881"/>
                </a:solidFill>
                <a:effectLst/>
              </a:rPr>
              <a:t>AVENGER </a:t>
            </a:r>
            <a:r>
              <a:rPr lang="en-US" b="1" dirty="0">
                <a:solidFill>
                  <a:srgbClr val="243881"/>
                </a:solidFill>
              </a:rPr>
              <a:t>MY 26: ENGINES RANGE</a:t>
            </a:r>
            <a:endParaRPr lang="en-US" sz="1800" b="1" dirty="0">
              <a:solidFill>
                <a:srgbClr val="243881"/>
              </a:solidFill>
              <a:effectLst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BDFC21D-1118-7FA1-1F53-0893E6E88A08}"/>
              </a:ext>
            </a:extLst>
          </p:cNvPr>
          <p:cNvCxnSpPr>
            <a:cxnSpLocks/>
          </p:cNvCxnSpPr>
          <p:nvPr/>
        </p:nvCxnSpPr>
        <p:spPr>
          <a:xfrm flipV="1">
            <a:off x="8087359" y="2580640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277A5A-DC85-4459-265B-473738B6CFED}"/>
              </a:ext>
            </a:extLst>
          </p:cNvPr>
          <p:cNvSpPr txBox="1"/>
          <p:nvPr/>
        </p:nvSpPr>
        <p:spPr>
          <a:xfrm>
            <a:off x="7999655" y="2275840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0B1349B-86F4-EC5F-1BA6-352EA335FF14}"/>
              </a:ext>
            </a:extLst>
          </p:cNvPr>
          <p:cNvCxnSpPr>
            <a:cxnSpLocks/>
          </p:cNvCxnSpPr>
          <p:nvPr/>
        </p:nvCxnSpPr>
        <p:spPr>
          <a:xfrm flipV="1">
            <a:off x="8079591" y="3410029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4160201-1D69-B5E3-C82F-F856E92117F4}"/>
              </a:ext>
            </a:extLst>
          </p:cNvPr>
          <p:cNvSpPr txBox="1"/>
          <p:nvPr/>
        </p:nvSpPr>
        <p:spPr>
          <a:xfrm>
            <a:off x="8020261" y="3105229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Text1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C02165F-2546-165D-482E-55BC895F5E3F}"/>
              </a:ext>
            </a:extLst>
          </p:cNvPr>
          <p:cNvCxnSpPr>
            <a:cxnSpLocks/>
          </p:cNvCxnSpPr>
          <p:nvPr/>
        </p:nvCxnSpPr>
        <p:spPr>
          <a:xfrm flipV="1">
            <a:off x="8079591" y="5070158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3156C71-0F1C-0E26-7233-659D774A2E63}"/>
              </a:ext>
            </a:extLst>
          </p:cNvPr>
          <p:cNvSpPr txBox="1"/>
          <p:nvPr/>
        </p:nvSpPr>
        <p:spPr>
          <a:xfrm>
            <a:off x="8020261" y="4765358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Text2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09F1E5B-03C3-D72B-845B-D0FC6BB32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879" y="3521075"/>
            <a:ext cx="2122171" cy="51153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586311A-C1A5-A93D-2017-A90EDB554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3202" y="1744370"/>
            <a:ext cx="2195848" cy="14641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95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5559F-4020-B77F-2670-5F7427D90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>
            <a:extLst>
              <a:ext uri="{FF2B5EF4-FFF2-40B4-BE49-F238E27FC236}">
                <a16:creationId xmlns:a16="http://schemas.microsoft.com/office/drawing/2014/main" id="{3904C770-7F23-59A6-02E4-BDCAF3A29295}"/>
              </a:ext>
            </a:extLst>
          </p:cNvPr>
          <p:cNvGrpSpPr/>
          <p:nvPr/>
        </p:nvGrpSpPr>
        <p:grpSpPr>
          <a:xfrm>
            <a:off x="8946934" y="1348424"/>
            <a:ext cx="2687305" cy="5393101"/>
            <a:chOff x="4387378" y="0"/>
            <a:chExt cx="3417243" cy="6858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BE53A5AB-D39A-74DE-D58A-1F79F523C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378" y="0"/>
              <a:ext cx="3417243" cy="6858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C2CC2030-53F0-6819-4FE2-16F0A0072DCA}"/>
                </a:ext>
              </a:extLst>
            </p:cNvPr>
            <p:cNvSpPr/>
            <p:nvPr/>
          </p:nvSpPr>
          <p:spPr>
            <a:xfrm>
              <a:off x="4708478" y="483589"/>
              <a:ext cx="2897873" cy="1836530"/>
            </a:xfrm>
            <a:prstGeom prst="rect">
              <a:avLst/>
            </a:prstGeom>
            <a:solidFill>
              <a:srgbClr val="E96768"/>
            </a:solidFill>
            <a:ln>
              <a:solidFill>
                <a:srgbClr val="E9676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C890CBF-8C10-1F45-C115-DED2430B3CBE}"/>
                </a:ext>
              </a:extLst>
            </p:cNvPr>
            <p:cNvSpPr/>
            <p:nvPr/>
          </p:nvSpPr>
          <p:spPr>
            <a:xfrm>
              <a:off x="4763069" y="2442949"/>
              <a:ext cx="2725003" cy="534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A71F2DBF-C087-CBFD-39A2-AD01221B27E3}"/>
                </a:ext>
              </a:extLst>
            </p:cNvPr>
            <p:cNvSpPr/>
            <p:nvPr/>
          </p:nvSpPr>
          <p:spPr>
            <a:xfrm>
              <a:off x="4763069" y="3562066"/>
              <a:ext cx="2725003" cy="16968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5454680B-9AB7-2F3A-95EC-D1429E0A14DF}"/>
                </a:ext>
              </a:extLst>
            </p:cNvPr>
            <p:cNvSpPr/>
            <p:nvPr/>
          </p:nvSpPr>
          <p:spPr>
            <a:xfrm>
              <a:off x="5895837" y="6086902"/>
              <a:ext cx="1241946" cy="295701"/>
            </a:xfrm>
            <a:prstGeom prst="rect">
              <a:avLst/>
            </a:prstGeom>
            <a:solidFill>
              <a:srgbClr val="2B38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Continue</a:t>
              </a:r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C516DB-4B0E-7CB0-FB98-45131C214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>
                <a:latin typeface="Encode Sans"/>
              </a:rPr>
              <a:t>Card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D061D8-40C2-EE7C-BEDE-7E147C9731F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75A587B-5814-4D9B-9598-FE9CB954CB01}" type="slidenum">
              <a:rPr lang="en-US" noProof="0" smtClean="0"/>
              <a:pPr/>
              <a:t>9</a:t>
            </a:fld>
            <a:endParaRPr lang="en-US" b="0" noProof="0"/>
          </a:p>
        </p:txBody>
      </p:sp>
      <p:sp>
        <p:nvSpPr>
          <p:cNvPr id="12" name="Google Shape;484;p61">
            <a:extLst>
              <a:ext uri="{FF2B5EF4-FFF2-40B4-BE49-F238E27FC236}">
                <a16:creationId xmlns:a16="http://schemas.microsoft.com/office/drawing/2014/main" id="{4142D7CA-9F9F-08CE-2DB4-0CBFBC6181E9}"/>
              </a:ext>
            </a:extLst>
          </p:cNvPr>
          <p:cNvSpPr txBox="1">
            <a:spLocks/>
          </p:cNvSpPr>
          <p:nvPr/>
        </p:nvSpPr>
        <p:spPr>
          <a:xfrm>
            <a:off x="2465606" y="1809896"/>
            <a:ext cx="4657015" cy="480497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085850" indent="-171450" defTabSz="514350" eaLnBrk="1" fontAlgn="auto" latinLnBrk="0" hangingPunct="1">
              <a:buClr>
                <a:srgbClr val="243782"/>
              </a:buClr>
              <a:buSzPts val="1200"/>
              <a:buFont typeface="Arial" panose="020B0604020202020204" pitchFamily="34" charset="0"/>
              <a:buChar char="•"/>
              <a:tabLst/>
              <a:defRPr kumimoji="0" sz="700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Encode Sans" pitchFamily="2" charset="0"/>
                <a:ea typeface="+mn-lt"/>
                <a:cs typeface="+mn-lt"/>
              </a:defRPr>
            </a:lvl1pPr>
            <a:lvl2pPr marL="457200" indent="-43180" defTabSz="514350" eaLnBrk="1" latinLnBrk="0" hangingPunct="1">
              <a:spcBef>
                <a:spcPts val="500"/>
              </a:spcBef>
              <a:buClr>
                <a:srgbClr val="243782"/>
              </a:buClr>
              <a:buSzPts val="1400"/>
              <a:buFont typeface="Arial" panose="020B0604020202020204" pitchFamily="34" charset="0"/>
              <a:buChar char="•"/>
              <a:defRPr sz="1100" kern="1200">
                <a:solidFill>
                  <a:srgbClr val="243782"/>
                </a:solidFill>
                <a:latin typeface="Encode Sans"/>
                <a:ea typeface="+mn-ea"/>
                <a:cs typeface="+mn-cs"/>
              </a:defRPr>
            </a:lvl2pPr>
            <a:lvl3pPr marL="1371600" indent="-228600" defTabSz="514350" eaLnBrk="1" latinLnBrk="0" hangingPunct="1">
              <a:spcBef>
                <a:spcPts val="500"/>
              </a:spcBef>
              <a:buClr>
                <a:schemeClr val="dk2"/>
              </a:buClr>
              <a:buSzPts val="16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828800" indent="-2286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Encode Sans" pitchFamily="2" charset="0"/>
              <a:buNone/>
              <a:defRPr sz="9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4pPr>
            <a:lvl5pPr marL="2286000" indent="-317500" defTabSz="514350" eaLnBrk="1" latinLnBrk="0" hangingPunct="1">
              <a:spcBef>
                <a:spcPts val="300"/>
              </a:spcBef>
              <a:buClr>
                <a:schemeClr val="dk2"/>
              </a:buClr>
              <a:buSzPts val="1400"/>
              <a:buFont typeface="Arial" panose="020B0604020202020204" pitchFamily="34" charset="0"/>
              <a:buChar char="•"/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7432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indent="-317500" defTabSz="514350" eaLnBrk="1" latinLnBrk="0" hangingPunct="1">
              <a:spcBef>
                <a:spcPts val="300"/>
              </a:spcBef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n-lt"/>
              </a:rPr>
              <a:t>Product updates refer to: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r>
              <a:rPr lang="en-US" sz="1400" b="1" dirty="0">
                <a:latin typeface="+mn-lt"/>
              </a:rPr>
              <a:t>Black Headliner</a:t>
            </a:r>
          </a:p>
          <a:p>
            <a:pPr marL="285750" indent="-285750"/>
            <a:r>
              <a:rPr lang="en-US" sz="1400" b="1" dirty="0">
                <a:latin typeface="+mn-lt"/>
              </a:rPr>
              <a:t>What: </a:t>
            </a:r>
            <a:r>
              <a:rPr lang="en-US" sz="1400" dirty="0">
                <a:latin typeface="+mn-lt"/>
              </a:rPr>
              <a:t>All Avenger versions will have the black headliner, actually dedicated to 4xe</a:t>
            </a:r>
          </a:p>
          <a:p>
            <a:pPr marL="285750" indent="-285750"/>
            <a:r>
              <a:rPr lang="en-US" sz="1400" b="1" dirty="0">
                <a:latin typeface="+mn-lt"/>
              </a:rPr>
              <a:t>When: </a:t>
            </a:r>
            <a:r>
              <a:rPr lang="en-US" sz="1400" dirty="0">
                <a:latin typeface="+mn-lt"/>
              </a:rPr>
              <a:t>from October</a:t>
            </a: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  <a:p>
            <a:pPr marL="0" indent="0">
              <a:buNone/>
            </a:pPr>
            <a:endParaRPr lang="en-US" sz="1400" dirty="0">
              <a:latin typeface="+mn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A80CA69-7654-83FB-E335-10A298F84F67}"/>
              </a:ext>
            </a:extLst>
          </p:cNvPr>
          <p:cNvSpPr txBox="1"/>
          <p:nvPr/>
        </p:nvSpPr>
        <p:spPr>
          <a:xfrm>
            <a:off x="2489650" y="1279074"/>
            <a:ext cx="536672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43881"/>
                </a:solidFill>
                <a:effectLst/>
              </a:rPr>
              <a:t>AVENGER </a:t>
            </a:r>
            <a:r>
              <a:rPr lang="en-US" b="1" dirty="0">
                <a:solidFill>
                  <a:srgbClr val="243881"/>
                </a:solidFill>
              </a:rPr>
              <a:t>MY 26: PRODUCT CHANGES (1/4)</a:t>
            </a:r>
            <a:endParaRPr lang="en-US" sz="1800" b="1" dirty="0">
              <a:solidFill>
                <a:srgbClr val="243881"/>
              </a:solidFill>
              <a:effectLst/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8BDFC21D-1118-7FA1-1F53-0893E6E88A08}"/>
              </a:ext>
            </a:extLst>
          </p:cNvPr>
          <p:cNvCxnSpPr>
            <a:cxnSpLocks/>
          </p:cNvCxnSpPr>
          <p:nvPr/>
        </p:nvCxnSpPr>
        <p:spPr>
          <a:xfrm flipV="1">
            <a:off x="8087359" y="2580640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A277A5A-DC85-4459-265B-473738B6CFED}"/>
              </a:ext>
            </a:extLst>
          </p:cNvPr>
          <p:cNvSpPr txBox="1"/>
          <p:nvPr/>
        </p:nvSpPr>
        <p:spPr>
          <a:xfrm>
            <a:off x="7999655" y="2275840"/>
            <a:ext cx="632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Image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90B1349B-86F4-EC5F-1BA6-352EA335FF14}"/>
              </a:ext>
            </a:extLst>
          </p:cNvPr>
          <p:cNvCxnSpPr>
            <a:cxnSpLocks/>
          </p:cNvCxnSpPr>
          <p:nvPr/>
        </p:nvCxnSpPr>
        <p:spPr>
          <a:xfrm flipV="1">
            <a:off x="8079591" y="3410029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4160201-1D69-B5E3-C82F-F856E92117F4}"/>
              </a:ext>
            </a:extLst>
          </p:cNvPr>
          <p:cNvSpPr txBox="1"/>
          <p:nvPr/>
        </p:nvSpPr>
        <p:spPr>
          <a:xfrm>
            <a:off x="8020261" y="3105229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Text1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4C02165F-2546-165D-482E-55BC895F5E3F}"/>
              </a:ext>
            </a:extLst>
          </p:cNvPr>
          <p:cNvCxnSpPr>
            <a:cxnSpLocks/>
          </p:cNvCxnSpPr>
          <p:nvPr/>
        </p:nvCxnSpPr>
        <p:spPr>
          <a:xfrm flipV="1">
            <a:off x="8079591" y="5070158"/>
            <a:ext cx="54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3156C71-0F1C-0E26-7233-659D774A2E63}"/>
              </a:ext>
            </a:extLst>
          </p:cNvPr>
          <p:cNvSpPr txBox="1"/>
          <p:nvPr/>
        </p:nvSpPr>
        <p:spPr>
          <a:xfrm>
            <a:off x="8020261" y="4765358"/>
            <a:ext cx="575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Text2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09F1E5B-03C3-D72B-845B-D0FC6BB32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879" y="3521075"/>
            <a:ext cx="2122171" cy="511533"/>
          </a:xfrm>
          <a:prstGeom prst="rect">
            <a:avLst/>
          </a:prstGeom>
        </p:spPr>
      </p:pic>
      <p:pic>
        <p:nvPicPr>
          <p:cNvPr id="5" name="Immagine 4" descr="Immagine che contiene automobile, seggiolino per auto, trasporto, volante&#10;&#10;Il contenuto generato dall'IA potrebbe non essere corretto.">
            <a:extLst>
              <a:ext uri="{FF2B5EF4-FFF2-40B4-BE49-F238E27FC236}">
                <a16:creationId xmlns:a16="http://schemas.microsoft.com/office/drawing/2014/main" id="{68627597-CBB7-1A1E-A94C-A898E9E66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5"/>
          <a:stretch/>
        </p:blipFill>
        <p:spPr>
          <a:xfrm>
            <a:off x="2666357" y="3656917"/>
            <a:ext cx="2800587" cy="2319812"/>
          </a:xfrm>
          <a:prstGeom prst="rect">
            <a:avLst/>
          </a:prstGeom>
        </p:spPr>
      </p:pic>
      <p:pic>
        <p:nvPicPr>
          <p:cNvPr id="8" name="Immagine 7" descr="Immagine che contiene aria aperta, Veicolo terrestre, veicolo, ruota&#10;&#10;Il contenuto generato dall'IA potrebbe non essere corretto.">
            <a:extLst>
              <a:ext uri="{FF2B5EF4-FFF2-40B4-BE49-F238E27FC236}">
                <a16:creationId xmlns:a16="http://schemas.microsoft.com/office/drawing/2014/main" id="{B3416BF7-DE66-2877-7881-132D1D106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31" y="1775719"/>
            <a:ext cx="2382704" cy="15887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9191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STELLANTIS - CHAPTER BLUE" val="jk6HfgLa"/>
  <p:tag name="ARTICULATE_SLIDE_COUNT" val="1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tellantis - Chapter blue">
  <a:themeElements>
    <a:clrScheme name="Stellantis">
      <a:dk1>
        <a:srgbClr val="272B35"/>
      </a:dk1>
      <a:lt1>
        <a:sysClr val="window" lastClr="FFFFFF"/>
      </a:lt1>
      <a:dk2>
        <a:srgbClr val="243782"/>
      </a:dk2>
      <a:lt2>
        <a:srgbClr val="EEECE1"/>
      </a:lt2>
      <a:accent1>
        <a:srgbClr val="243782"/>
      </a:accent1>
      <a:accent2>
        <a:srgbClr val="E94E24"/>
      </a:accent2>
      <a:accent3>
        <a:srgbClr val="00ADA0"/>
      </a:accent3>
      <a:accent4>
        <a:srgbClr val="F7A600"/>
      </a:accent4>
      <a:accent5>
        <a:srgbClr val="272B35"/>
      </a:accent5>
      <a:accent6>
        <a:srgbClr val="243782"/>
      </a:accent6>
      <a:hlink>
        <a:srgbClr val="243782"/>
      </a:hlink>
      <a:folHlink>
        <a:srgbClr val="272B35"/>
      </a:folHlink>
    </a:clrScheme>
    <a:fontScheme name="Stellantis QN">
      <a:majorFont>
        <a:latin typeface="Encode Sans ExpandedLight"/>
        <a:ea typeface=""/>
        <a:cs typeface=""/>
      </a:majorFont>
      <a:minorFont>
        <a:latin typeface="Encod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ellantis Template PowerPoint 16-9 v1.potx" id="{AF6AE716-1209-4599-9086-7EB01C99DBE6}" vid="{DC08C376-4686-4684-B245-4472F83D1AD8}"/>
    </a:ext>
  </a:extLst>
</a:theme>
</file>

<file path=ppt/theme/theme2.xml><?xml version="1.0" encoding="utf-8"?>
<a:theme xmlns:a="http://schemas.openxmlformats.org/drawingml/2006/main" name="LIGHT Presentation">
  <a:themeElements>
    <a:clrScheme name="Personalizzato 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zato 2">
      <a:majorFont>
        <a:latin typeface="Encode Sans"/>
        <a:ea typeface=""/>
        <a:cs typeface=""/>
      </a:majorFont>
      <a:minorFont>
        <a:latin typeface="Encod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BEAA15A5D6554FBD792D7524D0B373" ma:contentTypeVersion="9" ma:contentTypeDescription="Create a new document." ma:contentTypeScope="" ma:versionID="e0a1b47783b61f2524f820509d5bcd09">
  <xsd:schema xmlns:xsd="http://www.w3.org/2001/XMLSchema" xmlns:xs="http://www.w3.org/2001/XMLSchema" xmlns:p="http://schemas.microsoft.com/office/2006/metadata/properties" xmlns:ns2="c4d2b679-6de3-408b-b5f6-d56ed5f27a93" targetNamespace="http://schemas.microsoft.com/office/2006/metadata/properties" ma:root="true" ma:fieldsID="95f79524f2cbeba8ac1e4beb0de8318c" ns2:_="">
    <xsd:import namespace="c4d2b679-6de3-408b-b5f6-d56ed5f27a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d2b679-6de3-408b-b5f6-d56ed5f27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B1253E-9436-4DB1-8ED5-F9626C2E9C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AB9BF2-FED7-4578-B820-B387D67BC3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d2b679-6de3-408b-b5f6-d56ed5f27a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51A0F4-1100-4E10-90A6-4A4E75B5BD5B}">
  <ds:schemaRefs>
    <ds:schemaRef ds:uri="http://schemas.microsoft.com/office/2006/metadata/properties"/>
    <ds:schemaRef ds:uri="http://purl.org/dc/terms/"/>
    <ds:schemaRef ds:uri="a00d724c-595a-4adc-9ce8-791a9f545e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e757ac0f-d104-4000-b54d-9ad7e533322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91260</TotalTime>
  <Words>1040</Words>
  <Application>Microsoft Office PowerPoint</Application>
  <PresentationFormat>Widescreen</PresentationFormat>
  <Paragraphs>223</Paragraphs>
  <Slides>15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8" baseType="lpstr">
      <vt:lpstr>Arial</vt:lpstr>
      <vt:lpstr>Avenir LT Std 35 Light</vt:lpstr>
      <vt:lpstr>Avenir LT Std 65 Medium</vt:lpstr>
      <vt:lpstr>Calibri</vt:lpstr>
      <vt:lpstr>Courier New</vt:lpstr>
      <vt:lpstr>DIN Pro</vt:lpstr>
      <vt:lpstr>Encode Sans</vt:lpstr>
      <vt:lpstr>Encode Sans ExpandedLight</vt:lpstr>
      <vt:lpstr>Encode Sans ExtraBold</vt:lpstr>
      <vt:lpstr>GT Super Display Light</vt:lpstr>
      <vt:lpstr>Opel Sans Condensed</vt:lpstr>
      <vt:lpstr>Stellantis - Chapter blue</vt:lpstr>
      <vt:lpstr>LIGHT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RENZO BARBIRATO</dc:creator>
  <cp:lastModifiedBy>VALENTINA LAZZERIS (EXTERNAL)</cp:lastModifiedBy>
  <cp:revision>754</cp:revision>
  <dcterms:created xsi:type="dcterms:W3CDTF">2023-03-29T15:34:21Z</dcterms:created>
  <dcterms:modified xsi:type="dcterms:W3CDTF">2025-07-31T08:27:43Z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0x01010042BEAA15A5D6554FBD792D7524D0B373</vt:lpwstr>
  </property>
  <property fmtid="{D5CDD505-2E9C-101B-9397-08002B2CF9AE}" pid="3" name="MSIP_Label_2fd53d93-3f4c-4b90-b511-bd6bdbb4fba9_Enabled">
    <vt:lpwstr>true</vt:lpwstr>
  </property>
  <property fmtid="{D5CDD505-2E9C-101B-9397-08002B2CF9AE}" pid="4" name="MSIP_Label_2fd53d93-3f4c-4b90-b511-bd6bdbb4fba9_SetDate">
    <vt:lpwstr>2023-03-30T07:03:18Z</vt:lpwstr>
  </property>
  <property fmtid="{D5CDD505-2E9C-101B-9397-08002B2CF9AE}" pid="5" name="MSIP_Label_2fd53d93-3f4c-4b90-b511-bd6bdbb4fba9_Method">
    <vt:lpwstr>Standard</vt:lpwstr>
  </property>
  <property fmtid="{D5CDD505-2E9C-101B-9397-08002B2CF9AE}" pid="6" name="MSIP_Label_2fd53d93-3f4c-4b90-b511-bd6bdbb4fba9_Name">
    <vt:lpwstr>2fd53d93-3f4c-4b90-b511-bd6bdbb4fba9</vt:lpwstr>
  </property>
  <property fmtid="{D5CDD505-2E9C-101B-9397-08002B2CF9AE}" pid="7" name="MSIP_Label_2fd53d93-3f4c-4b90-b511-bd6bdbb4fba9_SiteId">
    <vt:lpwstr>d852d5cd-724c-4128-8812-ffa5db3f8507</vt:lpwstr>
  </property>
  <property fmtid="{D5CDD505-2E9C-101B-9397-08002B2CF9AE}" pid="8" name="MSIP_Label_2fd53d93-3f4c-4b90-b511-bd6bdbb4fba9_ActionId">
    <vt:lpwstr>9c3c70de-e931-401e-a5cc-effd6037030b</vt:lpwstr>
  </property>
  <property fmtid="{D5CDD505-2E9C-101B-9397-08002B2CF9AE}" pid="9" name="MSIP_Label_2fd53d93-3f4c-4b90-b511-bd6bdbb4fba9_ContentBits">
    <vt:lpwstr>0</vt:lpwstr>
  </property>
  <property fmtid="{D5CDD505-2E9C-101B-9397-08002B2CF9AE}" pid="10" name="ArticulateGUID">
    <vt:lpwstr>177B0CCF-A6D0-4782-A9DC-EF848126ACA3</vt:lpwstr>
  </property>
  <property fmtid="{D5CDD505-2E9C-101B-9397-08002B2CF9AE}" pid="11" name="ArticulatePath">
    <vt:lpwstr>Capsule Giulia &amp; Stelvio MCE SEPTEMBER 23</vt:lpwstr>
  </property>
</Properties>
</file>