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147474763" r:id="rId5"/>
    <p:sldId id="2147474764" r:id="rId6"/>
    <p:sldId id="2147474801" r:id="rId7"/>
    <p:sldId id="2147474896" r:id="rId8"/>
    <p:sldId id="2147474895" r:id="rId9"/>
    <p:sldId id="2147474898" r:id="rId10"/>
    <p:sldId id="2147474899" r:id="rId11"/>
    <p:sldId id="2147474900" r:id="rId12"/>
    <p:sldId id="2147474901" r:id="rId13"/>
    <p:sldId id="2147474853" r:id="rId14"/>
    <p:sldId id="2147474897" r:id="rId15"/>
  </p:sldIdLst>
  <p:sldSz cx="12192000" cy="6858000"/>
  <p:notesSz cx="6858000" cy="9144000"/>
  <p:custDataLst>
    <p:tags r:id="rId17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881"/>
    <a:srgbClr val="2B387F"/>
    <a:srgbClr val="EFF3F4"/>
    <a:srgbClr val="E96768"/>
    <a:srgbClr val="FFFFFF"/>
    <a:srgbClr val="F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5833" autoAdjust="0"/>
  </p:normalViewPr>
  <p:slideViewPr>
    <p:cSldViewPr snapToGrid="0">
      <p:cViewPr>
        <p:scale>
          <a:sx n="100" d="100"/>
          <a:sy n="100" d="100"/>
        </p:scale>
        <p:origin x="22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4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09A0D-486B-476F-9A25-1F9FD7A7E7B1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07B19-9BDC-4F85-B897-227814C50B39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51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1889" y="2090899"/>
            <a:ext cx="10440000" cy="1548000"/>
          </a:xfrm>
        </p:spPr>
        <p:txBody>
          <a:bodyPr anchor="b"/>
          <a:lstStyle>
            <a:lvl1pPr>
              <a:defRPr sz="5000" b="0">
                <a:solidFill>
                  <a:schemeClr val="bg1"/>
                </a:solidFill>
                <a:latin typeface="Encode Sans ExpandedLight" pitchFamily="2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31889" y="3709352"/>
            <a:ext cx="10440000" cy="792000"/>
          </a:xfrm>
        </p:spPr>
        <p:txBody>
          <a:bodyPr/>
          <a:lstStyle>
            <a:lvl1pPr>
              <a:defRPr sz="2900" b="0">
                <a:solidFill>
                  <a:schemeClr val="bg1"/>
                </a:solidFill>
                <a:latin typeface="Encode Sans ExpandedLight" pitchFamily="2" charset="0"/>
              </a:defRPr>
            </a:lvl1pPr>
            <a:lvl2pPr>
              <a:defRPr sz="2500">
                <a:latin typeface="Encode Sans ExpandedLight" pitchFamily="2" charset="0"/>
              </a:defRPr>
            </a:lvl2pPr>
            <a:lvl3pPr>
              <a:defRPr sz="2500">
                <a:latin typeface="Encode Sans ExpandedLight" pitchFamily="2" charset="0"/>
              </a:defRPr>
            </a:lvl3pPr>
            <a:lvl4pPr>
              <a:defRPr sz="2500">
                <a:latin typeface="Encode Sans ExpandedLight" pitchFamily="2" charset="0"/>
              </a:defRPr>
            </a:lvl4pPr>
            <a:lvl5pPr>
              <a:defRPr sz="2500">
                <a:latin typeface="Encode Sans ExpandedLight" pitchFamily="2" charset="0"/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631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retch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2A2E12D-408B-67DC-82C1-893F7D0D0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3575" y="1059188"/>
            <a:ext cx="2594935" cy="5113174"/>
          </a:xfrm>
          <a:prstGeom prst="rect">
            <a:avLst/>
          </a:prstGeom>
          <a:ln>
            <a:noFill/>
          </a:ln>
        </p:spPr>
      </p:pic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 dirty="0" err="1"/>
              <a:t>Skretch</a:t>
            </a:r>
            <a:r>
              <a:rPr lang="en-US" noProof="0" dirty="0"/>
              <a:t> the card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5932448" y="2486674"/>
            <a:ext cx="2217187" cy="2236140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058512" y="2551750"/>
            <a:ext cx="2364104" cy="2236140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6" name="Segnaposto testo 24">
            <a:extLst>
              <a:ext uri="{FF2B5EF4-FFF2-40B4-BE49-F238E27FC236}">
                <a16:creationId xmlns:a16="http://schemas.microsoft.com/office/drawing/2014/main" id="{853E9EBA-CDEE-4E85-89F4-951B2BA171C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58512" y="1701606"/>
            <a:ext cx="2830792" cy="359201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lvl1pPr>
              <a:defRPr lang="it-IT" sz="1800" dirty="0" smtClean="0">
                <a:solidFill>
                  <a:srgbClr val="24388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47AC6186-C3E1-073B-E5DA-632DDC42546A}"/>
              </a:ext>
            </a:extLst>
          </p:cNvPr>
          <p:cNvSpPr txBox="1"/>
          <p:nvPr userDrawn="1"/>
        </p:nvSpPr>
        <p:spPr>
          <a:xfrm>
            <a:off x="8875958" y="3995043"/>
            <a:ext cx="2327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Insert hidden image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will appear once the visible card has been "scratched"</a:t>
            </a:r>
            <a:endParaRPr lang="en-US" sz="1200" dirty="0"/>
          </a:p>
        </p:txBody>
      </p:sp>
      <p:sp>
        <p:nvSpPr>
          <p:cNvPr id="9" name="Picture Placeholder 36">
            <a:extLst>
              <a:ext uri="{FF2B5EF4-FFF2-40B4-BE49-F238E27FC236}">
                <a16:creationId xmlns:a16="http://schemas.microsoft.com/office/drawing/2014/main" id="{A46E03FB-36A7-B59E-6C7C-9805A59C26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972549" y="4700779"/>
            <a:ext cx="1866901" cy="17295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GB" dirty="0"/>
              <a:t>Add image here</a:t>
            </a:r>
            <a:endParaRPr lang="en-US" dirty="0"/>
          </a:p>
        </p:txBody>
      </p:sp>
      <p:sp>
        <p:nvSpPr>
          <p:cNvPr id="10" name="Text Placeholder 42">
            <a:extLst>
              <a:ext uri="{FF2B5EF4-FFF2-40B4-BE49-F238E27FC236}">
                <a16:creationId xmlns:a16="http://schemas.microsoft.com/office/drawing/2014/main" id="{0B32EC6E-ED31-78C3-4AA3-177B63286A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75957" y="1562470"/>
            <a:ext cx="2668344" cy="22174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add visible text</a:t>
            </a:r>
            <a:endParaRPr lang="en-US" dirty="0"/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0D90DD24-782D-5928-E508-E1DFA09CDB6B}"/>
              </a:ext>
            </a:extLst>
          </p:cNvPr>
          <p:cNvCxnSpPr>
            <a:cxnSpLocks/>
            <a:endCxn id="10" idx="1"/>
          </p:cNvCxnSpPr>
          <p:nvPr userDrawn="1"/>
        </p:nvCxnSpPr>
        <p:spPr>
          <a:xfrm rot="5400000" flipH="1" flipV="1">
            <a:off x="8228337" y="2781380"/>
            <a:ext cx="757790" cy="5374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A6ACC91B-F3AB-C13F-DDE0-6AB842A3472F}"/>
              </a:ext>
            </a:extLst>
          </p:cNvPr>
          <p:cNvCxnSpPr>
            <a:cxnSpLocks/>
          </p:cNvCxnSpPr>
          <p:nvPr userDrawn="1"/>
        </p:nvCxnSpPr>
        <p:spPr>
          <a:xfrm>
            <a:off x="8149635" y="4342844"/>
            <a:ext cx="914400" cy="914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788346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IZ Multichoic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dirty="0"/>
              <a:t>QUIZ </a:t>
            </a:r>
            <a:r>
              <a:rPr lang="fr-FR" dirty="0" err="1"/>
              <a:t>Multichoice</a:t>
            </a:r>
            <a:endParaRPr lang="en-US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2A2E12D-408B-67DC-82C1-893F7D0D0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93759" y="1197679"/>
            <a:ext cx="2580634" cy="5084993"/>
          </a:xfrm>
          <a:prstGeom prst="rect">
            <a:avLst/>
          </a:prstGeom>
          <a:ln>
            <a:noFill/>
          </a:ln>
        </p:spPr>
      </p:pic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28892" y="2955491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24578" y="2932206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0" name="Espace réservé du texte 10">
            <a:extLst>
              <a:ext uri="{FF2B5EF4-FFF2-40B4-BE49-F238E27FC236}">
                <a16:creationId xmlns:a16="http://schemas.microsoft.com/office/drawing/2014/main" id="{FFA23B7A-06D9-46D9-61B5-9AB1C2A2923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8892" y="3410351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B41D13F-2DC1-71B4-9F6F-9555BA7BFEE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28892" y="3849770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83F6B5EF-225E-ED63-E9C1-6C97ACF3CCD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28892" y="4304819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899E6646-F50E-4875-0C3C-669B0BCF33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001718" y="1984282"/>
            <a:ext cx="3679825" cy="24447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Segnaposto testo 26">
            <a:extLst>
              <a:ext uri="{FF2B5EF4-FFF2-40B4-BE49-F238E27FC236}">
                <a16:creationId xmlns:a16="http://schemas.microsoft.com/office/drawing/2014/main" id="{6D9B342E-DF31-221C-7CB5-ABB4D3C3C6D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024578" y="3385120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0" name="Segnaposto testo 26">
            <a:extLst>
              <a:ext uri="{FF2B5EF4-FFF2-40B4-BE49-F238E27FC236}">
                <a16:creationId xmlns:a16="http://schemas.microsoft.com/office/drawing/2014/main" id="{A3E0BB46-1081-9B91-D092-CB114B0B5B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024578" y="4290949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2" name="Segnaposto testo 26">
            <a:extLst>
              <a:ext uri="{FF2B5EF4-FFF2-40B4-BE49-F238E27FC236}">
                <a16:creationId xmlns:a16="http://schemas.microsoft.com/office/drawing/2014/main" id="{1718DDD3-09AB-A736-32FB-9756572D9F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24578" y="3838034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B34E6171-7940-56DB-AB65-94C40154A2A0}"/>
              </a:ext>
            </a:extLst>
          </p:cNvPr>
          <p:cNvSpPr/>
          <p:nvPr userDrawn="1"/>
        </p:nvSpPr>
        <p:spPr>
          <a:xfrm>
            <a:off x="9805987" y="5646032"/>
            <a:ext cx="352426" cy="232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7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</a:t>
            </a:r>
            <a:endParaRPr lang="it-IT" sz="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5525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931" userDrawn="1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846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IZ Multichoic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dirty="0"/>
              <a:t>QUIZ </a:t>
            </a:r>
            <a:r>
              <a:rPr lang="fr-FR" dirty="0" err="1"/>
              <a:t>Multichoice</a:t>
            </a:r>
            <a:endParaRPr lang="en-US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2A2E12D-408B-67DC-82C1-893F7D0D0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93759" y="1197679"/>
            <a:ext cx="2580633" cy="5084993"/>
          </a:xfrm>
          <a:prstGeom prst="rect">
            <a:avLst/>
          </a:prstGeom>
          <a:ln>
            <a:noFill/>
          </a:ln>
        </p:spPr>
      </p:pic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28892" y="3514291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24578" y="3516406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0" name="Espace réservé du texte 10">
            <a:extLst>
              <a:ext uri="{FF2B5EF4-FFF2-40B4-BE49-F238E27FC236}">
                <a16:creationId xmlns:a16="http://schemas.microsoft.com/office/drawing/2014/main" id="{FFA23B7A-06D9-46D9-61B5-9AB1C2A2923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8892" y="3969151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B41D13F-2DC1-71B4-9F6F-9555BA7BFEE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28892" y="4408570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83F6B5EF-225E-ED63-E9C1-6C97ACF3CCD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28892" y="4863619"/>
            <a:ext cx="1607821" cy="331438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899E6646-F50E-4875-0C3C-669B0BCF33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013147" y="2888680"/>
            <a:ext cx="3679825" cy="24447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Segnaposto testo 26">
            <a:extLst>
              <a:ext uri="{FF2B5EF4-FFF2-40B4-BE49-F238E27FC236}">
                <a16:creationId xmlns:a16="http://schemas.microsoft.com/office/drawing/2014/main" id="{6D9B342E-DF31-221C-7CB5-ABB4D3C3C6D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024578" y="3969320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0" name="Segnaposto testo 26">
            <a:extLst>
              <a:ext uri="{FF2B5EF4-FFF2-40B4-BE49-F238E27FC236}">
                <a16:creationId xmlns:a16="http://schemas.microsoft.com/office/drawing/2014/main" id="{A3E0BB46-1081-9B91-D092-CB114B0B5B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024578" y="4875149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2" name="Segnaposto testo 26">
            <a:extLst>
              <a:ext uri="{FF2B5EF4-FFF2-40B4-BE49-F238E27FC236}">
                <a16:creationId xmlns:a16="http://schemas.microsoft.com/office/drawing/2014/main" id="{1718DDD3-09AB-A736-32FB-9756572D9F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24578" y="4422234"/>
            <a:ext cx="3656965" cy="357611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B34E6171-7940-56DB-AB65-94C40154A2A0}"/>
              </a:ext>
            </a:extLst>
          </p:cNvPr>
          <p:cNvSpPr/>
          <p:nvPr userDrawn="1"/>
        </p:nvSpPr>
        <p:spPr>
          <a:xfrm>
            <a:off x="9805987" y="5646032"/>
            <a:ext cx="352426" cy="232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7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</a:t>
            </a:r>
            <a:endParaRPr lang="it-IT" sz="7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pour une image  33">
            <a:extLst>
              <a:ext uri="{FF2B5EF4-FFF2-40B4-BE49-F238E27FC236}">
                <a16:creationId xmlns:a16="http://schemas.microsoft.com/office/drawing/2014/main" id="{B233A32E-0DD6-1C36-7E26-B039BE99526E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8860154" y="1874520"/>
            <a:ext cx="2234565" cy="938530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6" name="Espace réservé du texte 10">
            <a:extLst>
              <a:ext uri="{FF2B5EF4-FFF2-40B4-BE49-F238E27FC236}">
                <a16:creationId xmlns:a16="http://schemas.microsoft.com/office/drawing/2014/main" id="{C5DC91D6-CDFA-5BB4-090E-F98C7EFE054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71730" y="2903879"/>
            <a:ext cx="2222989" cy="289020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  <a:lvl2pPr marL="0" indent="0" algn="ctr">
              <a:buNone/>
              <a:defRPr sz="900">
                <a:solidFill>
                  <a:schemeClr val="tx2"/>
                </a:solidFill>
              </a:defRPr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 dirty="0"/>
              <a:t>Click to edit text</a:t>
            </a:r>
          </a:p>
          <a:p>
            <a:pPr lvl="1"/>
            <a:endParaRPr lang="en-US" noProof="0" dirty="0"/>
          </a:p>
        </p:txBody>
      </p:sp>
      <p:sp>
        <p:nvSpPr>
          <p:cNvPr id="9" name="Espace réservé pour une image  33">
            <a:extLst>
              <a:ext uri="{FF2B5EF4-FFF2-40B4-BE49-F238E27FC236}">
                <a16:creationId xmlns:a16="http://schemas.microsoft.com/office/drawing/2014/main" id="{3D34C032-6BCE-25DF-3118-38112E5039D8}"/>
              </a:ext>
            </a:extLst>
          </p:cNvPr>
          <p:cNvSpPr>
            <a:spLocks noGrp="1"/>
          </p:cNvSpPr>
          <p:nvPr>
            <p:ph type="pic" idx="30" hasCustomPrompt="1"/>
          </p:nvPr>
        </p:nvSpPr>
        <p:spPr>
          <a:xfrm>
            <a:off x="3013147" y="1599601"/>
            <a:ext cx="2234565" cy="1111941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441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94" userDrawn="1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2205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460511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capsule title (up to 67 words)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66" y="3229445"/>
            <a:ext cx="9412447" cy="1043583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2400" dirty="0"/>
              <a:t>Click to add a capsule description (up to 300 words)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7581" y="1045651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Title ID of capsule</a:t>
            </a:r>
          </a:p>
        </p:txBody>
      </p:sp>
      <p:sp>
        <p:nvSpPr>
          <p:cNvPr id="8" name="6-Point Star 7"/>
          <p:cNvSpPr/>
          <p:nvPr userDrawn="1"/>
        </p:nvSpPr>
        <p:spPr>
          <a:xfrm>
            <a:off x="1272338" y="1141804"/>
            <a:ext cx="144000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7581" y="2831226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Description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 hasCustomPrompt="1"/>
          </p:nvPr>
        </p:nvSpPr>
        <p:spPr>
          <a:xfrm>
            <a:off x="1254154" y="4743989"/>
            <a:ext cx="4533697" cy="1705942"/>
          </a:xfrm>
          <a:prstGeom prst="rect">
            <a:avLst/>
          </a:prstGeom>
          <a:noFill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7581" y="4295172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 of capsule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437581" y="1913557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Central reference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254125" y="2358054"/>
            <a:ext cx="9399888" cy="394197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central reference</a:t>
            </a:r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88C596BD-EC16-60B1-6A44-0A626C0F505D}"/>
              </a:ext>
            </a:extLst>
          </p:cNvPr>
          <p:cNvSpPr/>
          <p:nvPr userDrawn="1"/>
        </p:nvSpPr>
        <p:spPr>
          <a:xfrm>
            <a:off x="1272338" y="2027629"/>
            <a:ext cx="144000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97BBF33C-D609-149F-BC77-33FCA1F9AFF5}"/>
              </a:ext>
            </a:extLst>
          </p:cNvPr>
          <p:cNvSpPr/>
          <p:nvPr userDrawn="1"/>
        </p:nvSpPr>
        <p:spPr>
          <a:xfrm>
            <a:off x="1272338" y="2935679"/>
            <a:ext cx="144000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580BCE73-9F03-4837-294A-6DA4612A834C}"/>
              </a:ext>
            </a:extLst>
          </p:cNvPr>
          <p:cNvSpPr/>
          <p:nvPr userDrawn="1"/>
        </p:nvSpPr>
        <p:spPr>
          <a:xfrm>
            <a:off x="1272338" y="4415229"/>
            <a:ext cx="144000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091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of capsule (category, level, departments, track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571" y="1608999"/>
            <a:ext cx="9412447" cy="39446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brand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1571" y="2596410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group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432730" y="1209650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Brand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432730" y="2209445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Group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432730" y="3497820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Languages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241570" y="3890694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languages</a:t>
            </a: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432730" y="4780928"/>
            <a:ext cx="208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241569" y="5183873"/>
            <a:ext cx="9412447" cy="701341"/>
          </a:xfrm>
          <a:prstGeom prst="rect">
            <a:avLst/>
          </a:prstGeom>
          <a:solidFill>
            <a:srgbClr val="002060"/>
          </a:solidFill>
          <a:ln>
            <a:solidFill>
              <a:srgbClr val="243881"/>
            </a:solidFill>
          </a:ln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Click to add tracks/</a:t>
            </a:r>
            <a:r>
              <a:rPr lang="en-US" sz="2400" dirty="0" err="1"/>
              <a:t>subtracks</a:t>
            </a:r>
            <a:endParaRPr lang="en-US" dirty="0"/>
          </a:p>
        </p:txBody>
      </p:sp>
      <p:sp>
        <p:nvSpPr>
          <p:cNvPr id="2" name="6-Point Star 7">
            <a:extLst>
              <a:ext uri="{FF2B5EF4-FFF2-40B4-BE49-F238E27FC236}">
                <a16:creationId xmlns:a16="http://schemas.microsoft.com/office/drawing/2014/main" id="{926B4E35-0D1A-EC80-CC56-2173D7FA915C}"/>
              </a:ext>
            </a:extLst>
          </p:cNvPr>
          <p:cNvSpPr/>
          <p:nvPr userDrawn="1"/>
        </p:nvSpPr>
        <p:spPr>
          <a:xfrm>
            <a:off x="1272338" y="1314107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6-Point Star 7">
            <a:extLst>
              <a:ext uri="{FF2B5EF4-FFF2-40B4-BE49-F238E27FC236}">
                <a16:creationId xmlns:a16="http://schemas.microsoft.com/office/drawing/2014/main" id="{A4A8A93A-3612-9871-5777-7FB39010B9AF}"/>
              </a:ext>
            </a:extLst>
          </p:cNvPr>
          <p:cNvSpPr/>
          <p:nvPr userDrawn="1"/>
        </p:nvSpPr>
        <p:spPr>
          <a:xfrm>
            <a:off x="1272338" y="2298357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6-Point Star 7">
            <a:extLst>
              <a:ext uri="{FF2B5EF4-FFF2-40B4-BE49-F238E27FC236}">
                <a16:creationId xmlns:a16="http://schemas.microsoft.com/office/drawing/2014/main" id="{C97EB8AC-FFC0-D2B6-3F43-063C112E6437}"/>
              </a:ext>
            </a:extLst>
          </p:cNvPr>
          <p:cNvSpPr/>
          <p:nvPr userDrawn="1"/>
        </p:nvSpPr>
        <p:spPr>
          <a:xfrm>
            <a:off x="1272338" y="3603282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7">
            <a:extLst>
              <a:ext uri="{FF2B5EF4-FFF2-40B4-BE49-F238E27FC236}">
                <a16:creationId xmlns:a16="http://schemas.microsoft.com/office/drawing/2014/main" id="{209CF3CE-0FF5-2A32-7BDA-4B79C5EE03DA}"/>
              </a:ext>
            </a:extLst>
          </p:cNvPr>
          <p:cNvSpPr/>
          <p:nvPr userDrawn="1"/>
        </p:nvSpPr>
        <p:spPr>
          <a:xfrm>
            <a:off x="1272338" y="4898682"/>
            <a:ext cx="140538" cy="16022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4274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56" y="1440919"/>
            <a:ext cx="5472000" cy="183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3" name="Espace réservé du texte 10">
            <a:extLst>
              <a:ext uri="{FF2B5EF4-FFF2-40B4-BE49-F238E27FC236}">
                <a16:creationId xmlns:a16="http://schemas.microsoft.com/office/drawing/2014/main" id="{C616F341-424E-4ECC-B11D-0008CB10FA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62805" y="1440919"/>
            <a:ext cx="5472000" cy="183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Espace réservé pour une image  33">
            <a:extLst>
              <a:ext uri="{FF2B5EF4-FFF2-40B4-BE49-F238E27FC236}">
                <a16:creationId xmlns:a16="http://schemas.microsoft.com/office/drawing/2014/main" id="{4DCA1355-34B5-49FC-BA6B-273A843D534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42938" y="3425825"/>
            <a:ext cx="10906128" cy="2916609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3627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2624400"/>
            <a:ext cx="10800000" cy="360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E51F8B3E-14FB-4855-BA2B-DAC0E96F2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400" y="1535088"/>
            <a:ext cx="10800000" cy="86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45213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400" y="2927612"/>
            <a:ext cx="5328000" cy="3240000"/>
          </a:xfrm>
        </p:spPr>
        <p:txBody>
          <a:bodyPr/>
          <a:lstStyle>
            <a:lvl1pPr>
              <a:defRPr sz="1900"/>
            </a:lvl1pPr>
            <a:lvl2pPr>
              <a:defRPr sz="19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E51F8B3E-14FB-4855-BA2B-DAC0E96F21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400" y="1635098"/>
            <a:ext cx="5328000" cy="1224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2" name="Espace réservé pour une image  33">
            <a:extLst>
              <a:ext uri="{FF2B5EF4-FFF2-40B4-BE49-F238E27FC236}">
                <a16:creationId xmlns:a16="http://schemas.microsoft.com/office/drawing/2014/main" id="{895E04EA-65C6-4AA2-8F1E-9A4E11C6614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096000" y="1128410"/>
            <a:ext cx="5499370" cy="5039202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9327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8037F38F-76B3-B2FD-538E-791DA04876FA}"/>
              </a:ext>
            </a:extLst>
          </p:cNvPr>
          <p:cNvGrpSpPr/>
          <p:nvPr userDrawn="1"/>
        </p:nvGrpSpPr>
        <p:grpSpPr>
          <a:xfrm>
            <a:off x="8645818" y="1043625"/>
            <a:ext cx="2676516" cy="5393101"/>
            <a:chOff x="4394237" y="0"/>
            <a:chExt cx="3403523" cy="6858000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12A2E12D-408B-67DC-82C1-893F7D0D0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94237" y="0"/>
              <a:ext cx="3403523" cy="68580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7E0CDBF-A0B1-2912-5BBF-F83E9E5FB288}"/>
                </a:ext>
              </a:extLst>
            </p:cNvPr>
            <p:cNvSpPr/>
            <p:nvPr/>
          </p:nvSpPr>
          <p:spPr>
            <a:xfrm>
              <a:off x="5760180" y="6001116"/>
              <a:ext cx="1241946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9210675" y="1384934"/>
            <a:ext cx="1520482" cy="1437171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FF5D0E02-D7CB-D48A-9B7F-A87D4DDA01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3376" y="2927326"/>
            <a:ext cx="2295079" cy="395976"/>
          </a:xfrm>
        </p:spPr>
        <p:txBody>
          <a:bodyPr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 dirty="0"/>
              <a:t>Click to edit text</a:t>
            </a:r>
          </a:p>
          <a:p>
            <a:pPr lvl="1"/>
            <a:endParaRPr lang="en-US" noProof="0" dirty="0"/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862741" y="3863086"/>
            <a:ext cx="2169113" cy="1590929"/>
          </a:xfrm>
        </p:spPr>
        <p:txBody>
          <a:bodyPr/>
          <a:lstStyle>
            <a:lvl1pPr>
              <a:defRPr sz="900" b="0">
                <a:solidFill>
                  <a:schemeClr val="tx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063240" y="1387451"/>
            <a:ext cx="1554480" cy="1454809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91987503-6005-7582-97F2-18E3E7BDE65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40698" y="2910300"/>
            <a:ext cx="3680142" cy="359201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lvl1pPr>
              <a:defRPr lang="it-IT" sz="1800" dirty="0" smtClean="0">
                <a:solidFill>
                  <a:srgbClr val="24388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63875" y="3429000"/>
            <a:ext cx="3656965" cy="2633663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7638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NO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 dirty="0"/>
              <a:t>NEW NOTION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8037F38F-76B3-B2FD-538E-791DA04876FA}"/>
              </a:ext>
            </a:extLst>
          </p:cNvPr>
          <p:cNvGrpSpPr/>
          <p:nvPr userDrawn="1"/>
        </p:nvGrpSpPr>
        <p:grpSpPr>
          <a:xfrm>
            <a:off x="8645818" y="1155689"/>
            <a:ext cx="2676516" cy="5168973"/>
            <a:chOff x="4394237" y="142503"/>
            <a:chExt cx="3403523" cy="6572993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12A2E12D-408B-67DC-82C1-893F7D0D0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94237" y="142503"/>
              <a:ext cx="3403523" cy="6572993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7E0CDBF-A0B1-2912-5BBF-F83E9E5FB288}"/>
                </a:ext>
              </a:extLst>
            </p:cNvPr>
            <p:cNvSpPr/>
            <p:nvPr/>
          </p:nvSpPr>
          <p:spPr>
            <a:xfrm>
              <a:off x="5144016" y="5846837"/>
              <a:ext cx="1889507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9035415" y="2476500"/>
            <a:ext cx="1520482" cy="764705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91341" y="3386525"/>
            <a:ext cx="1485901" cy="1632927"/>
          </a:xfrm>
        </p:spPr>
        <p:txBody>
          <a:bodyPr/>
          <a:lstStyle>
            <a:lvl1pPr>
              <a:defRPr sz="900" b="1">
                <a:solidFill>
                  <a:schemeClr val="tx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063240" y="2187947"/>
            <a:ext cx="2217420" cy="1053257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91987503-6005-7582-97F2-18E3E7BDE65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63240" y="1762132"/>
            <a:ext cx="3680142" cy="359201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lvl1pPr>
              <a:defRPr lang="it-IT" sz="1800" dirty="0" smtClean="0">
                <a:solidFill>
                  <a:srgbClr val="24388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63875" y="3329940"/>
            <a:ext cx="3656965" cy="2245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4C4B5961-FDD0-A218-F16A-BE6DD93030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7321" y="2042160"/>
            <a:ext cx="1828800" cy="289020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  <a:lvl2pPr marL="0" indent="0" algn="ctr">
              <a:buNone/>
              <a:defRPr sz="900">
                <a:solidFill>
                  <a:schemeClr val="tx2"/>
                </a:solidFill>
              </a:defRPr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 dirty="0"/>
              <a:t>Click to edit text</a:t>
            </a:r>
          </a:p>
          <a:p>
            <a:pPr lvl="1"/>
            <a:endParaRPr lang="en-US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5424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 dirty="0"/>
              <a:t>card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8037F38F-76B3-B2FD-538E-791DA04876FA}"/>
              </a:ext>
            </a:extLst>
          </p:cNvPr>
          <p:cNvGrpSpPr/>
          <p:nvPr userDrawn="1"/>
        </p:nvGrpSpPr>
        <p:grpSpPr>
          <a:xfrm>
            <a:off x="8693759" y="1155689"/>
            <a:ext cx="2580634" cy="5168973"/>
            <a:chOff x="4455200" y="142503"/>
            <a:chExt cx="3281597" cy="6572993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12A2E12D-408B-67DC-82C1-893F7D0D0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55200" y="142503"/>
              <a:ext cx="3281597" cy="6572993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7E0CDBF-A0B1-2912-5BBF-F83E9E5FB288}"/>
                </a:ext>
              </a:extLst>
            </p:cNvPr>
            <p:cNvSpPr/>
            <p:nvPr/>
          </p:nvSpPr>
          <p:spPr>
            <a:xfrm>
              <a:off x="5638195" y="5992183"/>
              <a:ext cx="915570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it-IT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8860154" y="1874520"/>
            <a:ext cx="2234565" cy="1120140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40311" y="3636129"/>
            <a:ext cx="2078209" cy="1632927"/>
          </a:xfrm>
        </p:spPr>
        <p:txBody>
          <a:bodyPr/>
          <a:lstStyle>
            <a:lvl1pPr>
              <a:defRPr sz="900" b="1">
                <a:solidFill>
                  <a:schemeClr val="tx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063874" y="1752600"/>
            <a:ext cx="2437765" cy="1120113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91987503-6005-7582-97F2-18E3E7BDE65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60700" y="2975803"/>
            <a:ext cx="3680142" cy="359201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lvl1pPr>
              <a:defRPr lang="it-IT" sz="1800" dirty="0" smtClean="0">
                <a:solidFill>
                  <a:srgbClr val="24388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63874" y="3558553"/>
            <a:ext cx="3656965" cy="2245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4C4B5961-FDD0-A218-F16A-BE6DD93030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71730" y="3088029"/>
            <a:ext cx="2222989" cy="289020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  <a:lvl2pPr marL="0" indent="0" algn="ctr">
              <a:buNone/>
              <a:defRPr sz="900">
                <a:solidFill>
                  <a:schemeClr val="tx2"/>
                </a:solidFill>
              </a:defRPr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noProof="0" dirty="0"/>
              <a:t>Click to edit text</a:t>
            </a:r>
          </a:p>
          <a:p>
            <a:pPr lvl="1"/>
            <a:endParaRPr lang="en-US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9290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6" userDrawn="1">
          <p15:clr>
            <a:srgbClr val="FBAE40"/>
          </p15:clr>
        </p15:guide>
        <p15:guide id="2" pos="5484" userDrawn="1">
          <p15:clr>
            <a:srgbClr val="FBAE40"/>
          </p15:clr>
        </p15:guide>
        <p15:guide id="3" pos="705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ash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8037F38F-76B3-B2FD-538E-791DA04876FA}"/>
              </a:ext>
            </a:extLst>
          </p:cNvPr>
          <p:cNvGrpSpPr/>
          <p:nvPr userDrawn="1"/>
        </p:nvGrpSpPr>
        <p:grpSpPr>
          <a:xfrm>
            <a:off x="8696789" y="1203649"/>
            <a:ext cx="2594936" cy="5113175"/>
            <a:chOff x="4455200" y="195899"/>
            <a:chExt cx="3281597" cy="6466202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12A2E12D-408B-67DC-82C1-893F7D0D0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55200" y="195899"/>
              <a:ext cx="3281597" cy="6466202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7E0CDBF-A0B1-2912-5BBF-F83E9E5FB288}"/>
                </a:ext>
              </a:extLst>
            </p:cNvPr>
            <p:cNvSpPr/>
            <p:nvPr/>
          </p:nvSpPr>
          <p:spPr>
            <a:xfrm>
              <a:off x="5759539" y="6021378"/>
              <a:ext cx="742804" cy="295701"/>
            </a:xfrm>
            <a:prstGeom prst="rect">
              <a:avLst/>
            </a:prstGeom>
            <a:solidFill>
              <a:srgbClr val="2B38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it-IT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Continue</a:t>
              </a:r>
            </a:p>
          </p:txBody>
        </p:sp>
      </p:grp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 dirty="0"/>
              <a:t>Flash card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9041363" y="1968759"/>
            <a:ext cx="1938511" cy="1007044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984057EF-C1B3-7DB4-987C-429DF8B653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80010" y="3060441"/>
            <a:ext cx="1818146" cy="2208615"/>
          </a:xfrm>
        </p:spPr>
        <p:txBody>
          <a:bodyPr/>
          <a:lstStyle>
            <a:lvl1pPr>
              <a:defRPr sz="900" b="1">
                <a:solidFill>
                  <a:schemeClr val="tx1"/>
                </a:solidFill>
              </a:defRPr>
            </a:lvl1pPr>
            <a:lvl2pPr>
              <a:defRPr sz="11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063874" y="1752600"/>
            <a:ext cx="2437765" cy="1120113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5660EFA4-9EE3-4F49-FC67-79298EDE2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63874" y="3060441"/>
            <a:ext cx="3656965" cy="2743419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it-IT" sz="1000" b="0" smtClean="0">
                <a:solidFill>
                  <a:schemeClr val="tx1"/>
                </a:solidFill>
              </a:defRPr>
            </a:lvl1pPr>
            <a:lvl2pPr marL="0" indent="0">
              <a:buNone/>
              <a:defRPr lang="it-IT" sz="1000" b="0" smtClean="0">
                <a:solidFill>
                  <a:schemeClr val="tx1"/>
                </a:solidFill>
              </a:defRPr>
            </a:lvl2pPr>
            <a:lvl3pPr>
              <a:defRPr lang="it-IT" sz="1000" b="0" smtClean="0">
                <a:solidFill>
                  <a:schemeClr val="tx1"/>
                </a:solidFill>
              </a:defRPr>
            </a:lvl3pPr>
            <a:lvl4pPr>
              <a:defRPr lang="it-IT" sz="1000" b="0" smtClean="0">
                <a:solidFill>
                  <a:schemeClr val="tx1"/>
                </a:solidFill>
              </a:defRPr>
            </a:lvl4pPr>
            <a:lvl5pPr>
              <a:defRPr lang="it-IT" sz="10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8130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2A2E12D-408B-67DC-82C1-893F7D0D0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96789" y="1203649"/>
            <a:ext cx="2594936" cy="5113174"/>
          </a:xfrm>
          <a:prstGeom prst="rect">
            <a:avLst/>
          </a:prstGeom>
          <a:ln>
            <a:noFill/>
          </a:ln>
        </p:spPr>
      </p:pic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8D92F9C-9CF1-426A-9EA7-935D5427C4D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" y="449849"/>
            <a:ext cx="9683261" cy="335964"/>
          </a:xfrm>
          <a:custGeom>
            <a:avLst/>
            <a:gdLst>
              <a:gd name="connsiteX0" fmla="*/ 9609373 w 9683261"/>
              <a:gd name="connsiteY0" fmla="*/ 237817 h 335964"/>
              <a:gd name="connsiteX1" fmla="*/ 9632706 w 9683261"/>
              <a:gd name="connsiteY1" fmla="*/ 261358 h 335964"/>
              <a:gd name="connsiteX2" fmla="*/ 9609373 w 9683261"/>
              <a:gd name="connsiteY2" fmla="*/ 284899 h 335964"/>
              <a:gd name="connsiteX3" fmla="*/ 9586041 w 9683261"/>
              <a:gd name="connsiteY3" fmla="*/ 261358 h 335964"/>
              <a:gd name="connsiteX4" fmla="*/ 9609373 w 9683261"/>
              <a:gd name="connsiteY4" fmla="*/ 237817 h 335964"/>
              <a:gd name="connsiteX5" fmla="*/ 9669650 w 9683261"/>
              <a:gd name="connsiteY5" fmla="*/ 200069 h 335964"/>
              <a:gd name="connsiteX6" fmla="*/ 9683261 w 9683261"/>
              <a:gd name="connsiteY6" fmla="*/ 212909 h 335964"/>
              <a:gd name="connsiteX7" fmla="*/ 9669650 w 9683261"/>
              <a:gd name="connsiteY7" fmla="*/ 225749 h 335964"/>
              <a:gd name="connsiteX8" fmla="*/ 9656038 w 9683261"/>
              <a:gd name="connsiteY8" fmla="*/ 212909 h 335964"/>
              <a:gd name="connsiteX9" fmla="*/ 9669650 w 9683261"/>
              <a:gd name="connsiteY9" fmla="*/ 200069 h 335964"/>
              <a:gd name="connsiteX10" fmla="*/ 9609373 w 9683261"/>
              <a:gd name="connsiteY10" fmla="*/ 143445 h 335964"/>
              <a:gd name="connsiteX11" fmla="*/ 9632706 w 9683261"/>
              <a:gd name="connsiteY11" fmla="*/ 166987 h 335964"/>
              <a:gd name="connsiteX12" fmla="*/ 9609373 w 9683261"/>
              <a:gd name="connsiteY12" fmla="*/ 190527 h 335964"/>
              <a:gd name="connsiteX13" fmla="*/ 9586041 w 9683261"/>
              <a:gd name="connsiteY13" fmla="*/ 166987 h 335964"/>
              <a:gd name="connsiteX14" fmla="*/ 9609373 w 9683261"/>
              <a:gd name="connsiteY14" fmla="*/ 143445 h 335964"/>
              <a:gd name="connsiteX15" fmla="*/ 9669650 w 9683261"/>
              <a:gd name="connsiteY15" fmla="*/ 101921 h 335964"/>
              <a:gd name="connsiteX16" fmla="*/ 9683261 w 9683261"/>
              <a:gd name="connsiteY16" fmla="*/ 114762 h 335964"/>
              <a:gd name="connsiteX17" fmla="*/ 9669650 w 9683261"/>
              <a:gd name="connsiteY17" fmla="*/ 127602 h 335964"/>
              <a:gd name="connsiteX18" fmla="*/ 9656038 w 9683261"/>
              <a:gd name="connsiteY18" fmla="*/ 114762 h 335964"/>
              <a:gd name="connsiteX19" fmla="*/ 9669650 w 9683261"/>
              <a:gd name="connsiteY19" fmla="*/ 101921 h 335964"/>
              <a:gd name="connsiteX20" fmla="*/ 9609373 w 9683261"/>
              <a:gd name="connsiteY20" fmla="*/ 50961 h 335964"/>
              <a:gd name="connsiteX21" fmla="*/ 9632706 w 9683261"/>
              <a:gd name="connsiteY21" fmla="*/ 74501 h 335964"/>
              <a:gd name="connsiteX22" fmla="*/ 9609373 w 9683261"/>
              <a:gd name="connsiteY22" fmla="*/ 98043 h 335964"/>
              <a:gd name="connsiteX23" fmla="*/ 9586041 w 9683261"/>
              <a:gd name="connsiteY23" fmla="*/ 74501 h 335964"/>
              <a:gd name="connsiteX24" fmla="*/ 9609373 w 9683261"/>
              <a:gd name="connsiteY24" fmla="*/ 50961 h 335964"/>
              <a:gd name="connsiteX25" fmla="*/ 0 w 9683261"/>
              <a:gd name="connsiteY25" fmla="*/ 0 h 335964"/>
              <a:gd name="connsiteX26" fmla="*/ 739665 w 9683261"/>
              <a:gd name="connsiteY26" fmla="*/ 0 h 335964"/>
              <a:gd name="connsiteX27" fmla="*/ 9540864 w 9683261"/>
              <a:gd name="connsiteY27" fmla="*/ 0 h 335964"/>
              <a:gd name="connsiteX28" fmla="*/ 9568541 w 9683261"/>
              <a:gd name="connsiteY28" fmla="*/ 27997 h 335964"/>
              <a:gd name="connsiteX29" fmla="*/ 9540864 w 9683261"/>
              <a:gd name="connsiteY29" fmla="*/ 55995 h 335964"/>
              <a:gd name="connsiteX30" fmla="*/ 9522411 w 9683261"/>
              <a:gd name="connsiteY30" fmla="*/ 74659 h 335964"/>
              <a:gd name="connsiteX31" fmla="*/ 9540864 w 9683261"/>
              <a:gd name="connsiteY31" fmla="*/ 97990 h 335964"/>
              <a:gd name="connsiteX32" fmla="*/ 9568541 w 9683261"/>
              <a:gd name="connsiteY32" fmla="*/ 121320 h 335964"/>
              <a:gd name="connsiteX33" fmla="*/ 9545478 w 9683261"/>
              <a:gd name="connsiteY33" fmla="*/ 149317 h 335964"/>
              <a:gd name="connsiteX34" fmla="*/ 9540864 w 9683261"/>
              <a:gd name="connsiteY34" fmla="*/ 149317 h 335964"/>
              <a:gd name="connsiteX35" fmla="*/ 9522411 w 9683261"/>
              <a:gd name="connsiteY35" fmla="*/ 167982 h 335964"/>
              <a:gd name="connsiteX36" fmla="*/ 9540864 w 9683261"/>
              <a:gd name="connsiteY36" fmla="*/ 191313 h 335964"/>
              <a:gd name="connsiteX37" fmla="*/ 9568541 w 9683261"/>
              <a:gd name="connsiteY37" fmla="*/ 214644 h 335964"/>
              <a:gd name="connsiteX38" fmla="*/ 9540864 w 9683261"/>
              <a:gd name="connsiteY38" fmla="*/ 242641 h 335964"/>
              <a:gd name="connsiteX39" fmla="*/ 9522411 w 9683261"/>
              <a:gd name="connsiteY39" fmla="*/ 265971 h 335964"/>
              <a:gd name="connsiteX40" fmla="*/ 9540864 w 9683261"/>
              <a:gd name="connsiteY40" fmla="*/ 284636 h 335964"/>
              <a:gd name="connsiteX41" fmla="*/ 9568541 w 9683261"/>
              <a:gd name="connsiteY41" fmla="*/ 312633 h 335964"/>
              <a:gd name="connsiteX42" fmla="*/ 9540864 w 9683261"/>
              <a:gd name="connsiteY42" fmla="*/ 335964 h 335964"/>
              <a:gd name="connsiteX43" fmla="*/ 845227 w 9683261"/>
              <a:gd name="connsiteY43" fmla="*/ 335964 h 335964"/>
              <a:gd name="connsiteX44" fmla="*/ 0 w 9683261"/>
              <a:gd name="connsiteY44" fmla="*/ 335964 h 33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9683261" h="335964">
                <a:moveTo>
                  <a:pt x="9609373" y="237817"/>
                </a:moveTo>
                <a:cubicBezTo>
                  <a:pt x="9622259" y="237817"/>
                  <a:pt x="9632706" y="248357"/>
                  <a:pt x="9632706" y="261358"/>
                </a:cubicBezTo>
                <a:cubicBezTo>
                  <a:pt x="9632706" y="274359"/>
                  <a:pt x="9622259" y="284899"/>
                  <a:pt x="9609373" y="284899"/>
                </a:cubicBezTo>
                <a:cubicBezTo>
                  <a:pt x="9596486" y="284899"/>
                  <a:pt x="9586041" y="274359"/>
                  <a:pt x="9586041" y="261358"/>
                </a:cubicBezTo>
                <a:cubicBezTo>
                  <a:pt x="9586041" y="248357"/>
                  <a:pt x="9596486" y="237817"/>
                  <a:pt x="9609373" y="237817"/>
                </a:cubicBezTo>
                <a:close/>
                <a:moveTo>
                  <a:pt x="9669650" y="200069"/>
                </a:moveTo>
                <a:cubicBezTo>
                  <a:pt x="9677168" y="200069"/>
                  <a:pt x="9683261" y="205817"/>
                  <a:pt x="9683261" y="212909"/>
                </a:cubicBezTo>
                <a:cubicBezTo>
                  <a:pt x="9683261" y="220001"/>
                  <a:pt x="9677168" y="225749"/>
                  <a:pt x="9669650" y="225749"/>
                </a:cubicBezTo>
                <a:cubicBezTo>
                  <a:pt x="9662132" y="225749"/>
                  <a:pt x="9656038" y="220001"/>
                  <a:pt x="9656038" y="212909"/>
                </a:cubicBezTo>
                <a:cubicBezTo>
                  <a:pt x="9656038" y="205817"/>
                  <a:pt x="9662132" y="200069"/>
                  <a:pt x="9669650" y="200069"/>
                </a:cubicBezTo>
                <a:close/>
                <a:moveTo>
                  <a:pt x="9609373" y="143445"/>
                </a:moveTo>
                <a:cubicBezTo>
                  <a:pt x="9622259" y="143445"/>
                  <a:pt x="9632706" y="153985"/>
                  <a:pt x="9632706" y="166987"/>
                </a:cubicBezTo>
                <a:cubicBezTo>
                  <a:pt x="9632706" y="179987"/>
                  <a:pt x="9622259" y="190527"/>
                  <a:pt x="9609373" y="190527"/>
                </a:cubicBezTo>
                <a:cubicBezTo>
                  <a:pt x="9596486" y="190527"/>
                  <a:pt x="9586041" y="179987"/>
                  <a:pt x="9586041" y="166987"/>
                </a:cubicBezTo>
                <a:cubicBezTo>
                  <a:pt x="9586041" y="153985"/>
                  <a:pt x="9596486" y="143445"/>
                  <a:pt x="9609373" y="143445"/>
                </a:cubicBezTo>
                <a:close/>
                <a:moveTo>
                  <a:pt x="9669650" y="101921"/>
                </a:moveTo>
                <a:cubicBezTo>
                  <a:pt x="9677168" y="101921"/>
                  <a:pt x="9683261" y="107670"/>
                  <a:pt x="9683261" y="114762"/>
                </a:cubicBezTo>
                <a:cubicBezTo>
                  <a:pt x="9683261" y="121855"/>
                  <a:pt x="9677168" y="127602"/>
                  <a:pt x="9669650" y="127602"/>
                </a:cubicBezTo>
                <a:cubicBezTo>
                  <a:pt x="9662132" y="127602"/>
                  <a:pt x="9656038" y="121855"/>
                  <a:pt x="9656038" y="114762"/>
                </a:cubicBezTo>
                <a:cubicBezTo>
                  <a:pt x="9656038" y="107670"/>
                  <a:pt x="9662132" y="101921"/>
                  <a:pt x="9669650" y="101921"/>
                </a:cubicBezTo>
                <a:close/>
                <a:moveTo>
                  <a:pt x="9609373" y="50961"/>
                </a:moveTo>
                <a:cubicBezTo>
                  <a:pt x="9622259" y="50961"/>
                  <a:pt x="9632706" y="61501"/>
                  <a:pt x="9632706" y="74501"/>
                </a:cubicBezTo>
                <a:cubicBezTo>
                  <a:pt x="9632706" y="87503"/>
                  <a:pt x="9622259" y="98043"/>
                  <a:pt x="9609373" y="98043"/>
                </a:cubicBezTo>
                <a:cubicBezTo>
                  <a:pt x="9596486" y="98043"/>
                  <a:pt x="9586041" y="87503"/>
                  <a:pt x="9586041" y="74501"/>
                </a:cubicBezTo>
                <a:cubicBezTo>
                  <a:pt x="9586041" y="61501"/>
                  <a:pt x="9596486" y="50961"/>
                  <a:pt x="9609373" y="50961"/>
                </a:cubicBezTo>
                <a:close/>
                <a:moveTo>
                  <a:pt x="0" y="0"/>
                </a:moveTo>
                <a:lnTo>
                  <a:pt x="739665" y="0"/>
                </a:lnTo>
                <a:cubicBezTo>
                  <a:pt x="2800514" y="0"/>
                  <a:pt x="5636951" y="0"/>
                  <a:pt x="9540864" y="0"/>
                </a:cubicBezTo>
                <a:cubicBezTo>
                  <a:pt x="9559315" y="0"/>
                  <a:pt x="9568541" y="13999"/>
                  <a:pt x="9568541" y="27997"/>
                </a:cubicBezTo>
                <a:cubicBezTo>
                  <a:pt x="9568541" y="41996"/>
                  <a:pt x="9559315" y="55995"/>
                  <a:pt x="9540864" y="55995"/>
                </a:cubicBezTo>
                <a:cubicBezTo>
                  <a:pt x="9531638" y="55995"/>
                  <a:pt x="9522411" y="65327"/>
                  <a:pt x="9522411" y="74659"/>
                </a:cubicBezTo>
                <a:cubicBezTo>
                  <a:pt x="9522411" y="83992"/>
                  <a:pt x="9531638" y="93323"/>
                  <a:pt x="9540864" y="97990"/>
                </a:cubicBezTo>
                <a:cubicBezTo>
                  <a:pt x="9559315" y="97990"/>
                  <a:pt x="9568541" y="107321"/>
                  <a:pt x="9568541" y="121320"/>
                </a:cubicBezTo>
                <a:cubicBezTo>
                  <a:pt x="9568541" y="135319"/>
                  <a:pt x="9559315" y="149317"/>
                  <a:pt x="9545478" y="149317"/>
                </a:cubicBezTo>
                <a:cubicBezTo>
                  <a:pt x="9545478" y="149317"/>
                  <a:pt x="9545478" y="149317"/>
                  <a:pt x="9540864" y="149317"/>
                </a:cubicBezTo>
                <a:cubicBezTo>
                  <a:pt x="9531638" y="149317"/>
                  <a:pt x="9522411" y="158650"/>
                  <a:pt x="9522411" y="167982"/>
                </a:cubicBezTo>
                <a:cubicBezTo>
                  <a:pt x="9522411" y="181981"/>
                  <a:pt x="9531638" y="191313"/>
                  <a:pt x="9540864" y="191313"/>
                </a:cubicBezTo>
                <a:cubicBezTo>
                  <a:pt x="9559315" y="191313"/>
                  <a:pt x="9568541" y="200645"/>
                  <a:pt x="9568541" y="214644"/>
                </a:cubicBezTo>
                <a:cubicBezTo>
                  <a:pt x="9568541" y="233309"/>
                  <a:pt x="9559315" y="242641"/>
                  <a:pt x="9540864" y="242641"/>
                </a:cubicBezTo>
                <a:cubicBezTo>
                  <a:pt x="9531638" y="242641"/>
                  <a:pt x="9522411" y="251972"/>
                  <a:pt x="9522411" y="265971"/>
                </a:cubicBezTo>
                <a:cubicBezTo>
                  <a:pt x="9522411" y="275305"/>
                  <a:pt x="9531638" y="284636"/>
                  <a:pt x="9540864" y="284636"/>
                </a:cubicBezTo>
                <a:cubicBezTo>
                  <a:pt x="9559315" y="284636"/>
                  <a:pt x="9568541" y="298634"/>
                  <a:pt x="9568541" y="312633"/>
                </a:cubicBezTo>
                <a:cubicBezTo>
                  <a:pt x="9568541" y="326632"/>
                  <a:pt x="9559315" y="335964"/>
                  <a:pt x="9540864" y="335964"/>
                </a:cubicBezTo>
                <a:cubicBezTo>
                  <a:pt x="9540864" y="335964"/>
                  <a:pt x="9540864" y="335964"/>
                  <a:pt x="845227" y="335964"/>
                </a:cubicBezTo>
                <a:lnTo>
                  <a:pt x="0" y="335964"/>
                </a:lnTo>
                <a:close/>
              </a:path>
            </a:pathLst>
          </a:custGeom>
          <a:solidFill>
            <a:schemeClr val="tx2"/>
          </a:solidFill>
          <a:ln w="3175">
            <a:noFill/>
          </a:ln>
        </p:spPr>
        <p:txBody>
          <a:bodyPr wrap="square" lIns="630000" tIns="0" rIns="36000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500" b="1" cap="all" baseline="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 dirty="0"/>
              <a:t>Flash card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3D345-337F-488B-8D03-DF3DDDA5DDF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09EADAA-0C96-4D73-B394-C1A53CEA10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b="0" noProof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57223AC-9555-4A04-BCAD-D73603C5E6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‹N›</a:t>
            </a:fld>
            <a:endParaRPr lang="en-US" b="0" noProof="0"/>
          </a:p>
        </p:txBody>
      </p:sp>
      <p:sp>
        <p:nvSpPr>
          <p:cNvPr id="15" name="Espace réservé pour une image  33">
            <a:extLst>
              <a:ext uri="{FF2B5EF4-FFF2-40B4-BE49-F238E27FC236}">
                <a16:creationId xmlns:a16="http://schemas.microsoft.com/office/drawing/2014/main" id="{F2210166-2CC6-0345-127F-BEC79937AEC1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8885663" y="3359409"/>
            <a:ext cx="2217187" cy="1669791"/>
          </a:xfrm>
          <a:prstGeom prst="rect">
            <a:avLst/>
          </a:prstGeom>
          <a:noFill/>
          <a:ln w="3175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="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Photo</a:t>
            </a:r>
          </a:p>
        </p:txBody>
      </p:sp>
      <p:sp>
        <p:nvSpPr>
          <p:cNvPr id="21" name="Segnaposto immagine 20">
            <a:extLst>
              <a:ext uri="{FF2B5EF4-FFF2-40B4-BE49-F238E27FC236}">
                <a16:creationId xmlns:a16="http://schemas.microsoft.com/office/drawing/2014/main" id="{E96CE0E8-A4C3-BA34-57EB-0681977C3E4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197224" y="3359409"/>
            <a:ext cx="2727326" cy="1869817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Photo</a:t>
            </a:r>
          </a:p>
        </p:txBody>
      </p:sp>
      <p:sp>
        <p:nvSpPr>
          <p:cNvPr id="6" name="Segnaposto testo 24">
            <a:extLst>
              <a:ext uri="{FF2B5EF4-FFF2-40B4-BE49-F238E27FC236}">
                <a16:creationId xmlns:a16="http://schemas.microsoft.com/office/drawing/2014/main" id="{853E9EBA-CDEE-4E85-89F4-951B2BA171C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97224" y="1887113"/>
            <a:ext cx="3680142" cy="359201"/>
          </a:xfr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lvl1pPr>
              <a:defRPr lang="it-IT" sz="1800" dirty="0" smtClean="0">
                <a:solidFill>
                  <a:srgbClr val="243881"/>
                </a:solidFill>
                <a:effectLst/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110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2988A7E5-E87A-40C8-853C-5046AFC26B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22656" y="347664"/>
            <a:ext cx="1890713" cy="550068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081" y="1535088"/>
            <a:ext cx="108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081" y="2624771"/>
            <a:ext cx="10800000" cy="36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59078-F0EA-4B2B-B92A-CB1D0AA4F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100" y="6489701"/>
            <a:ext cx="1056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b="0">
                <a:solidFill>
                  <a:schemeClr val="tx2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B74129-F7BE-4703-924F-ACEA71B25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89707" y="6489701"/>
            <a:ext cx="4800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b="0">
                <a:solidFill>
                  <a:schemeClr val="tx2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B493F-9EAA-4161-9132-F480E263F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79874" y="6489701"/>
            <a:ext cx="720000" cy="21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0">
                <a:solidFill>
                  <a:schemeClr val="tx2"/>
                </a:solidFill>
              </a:defRPr>
            </a:lvl1pPr>
          </a:lstStyle>
          <a:p>
            <a:fld id="{975A587B-5814-4D9B-9598-FE9CB954CB01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812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27" r:id="rId5"/>
    <p:sldLayoutId id="2147483728" r:id="rId6"/>
    <p:sldLayoutId id="2147483730" r:id="rId7"/>
    <p:sldLayoutId id="2147483734" r:id="rId8"/>
    <p:sldLayoutId id="2147483735" r:id="rId9"/>
    <p:sldLayoutId id="2147483736" r:id="rId10"/>
    <p:sldLayoutId id="2147483732" r:id="rId11"/>
    <p:sldLayoutId id="2147483733" r:id="rId12"/>
    <p:sldLayoutId id="2147483725" r:id="rId13"/>
    <p:sldLayoutId id="2147483726" r:id="rId14"/>
  </p:sldLayoutIdLst>
  <p:hf hdr="0" ftr="0" dt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216000" algn="l" defTabSz="685800" rtl="0" eaLnBrk="1" latinLnBrk="0" hangingPunct="1">
        <a:lnSpc>
          <a:spcPct val="105000"/>
        </a:lnSpc>
        <a:spcBef>
          <a:spcPts val="7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216000" indent="0" algn="l" defTabSz="685800" rtl="0" eaLnBrk="1" latinLnBrk="0" hangingPunct="1">
        <a:lnSpc>
          <a:spcPct val="105000"/>
        </a:lnSpc>
        <a:spcBef>
          <a:spcPts val="700"/>
        </a:spcBef>
        <a:buSzPct val="120000"/>
        <a:buFont typeface="Encode Sans" pitchFamily="2" charset="0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216000" indent="0" algn="l" defTabSz="685800" rtl="0" eaLnBrk="1" latinLnBrk="0" hangingPunct="1">
        <a:lnSpc>
          <a:spcPct val="105000"/>
        </a:lnSpc>
        <a:spcBef>
          <a:spcPts val="400"/>
        </a:spcBef>
        <a:buFont typeface="Encode Sans" pitchFamily="2" charset="0"/>
        <a:buNone/>
        <a:defRPr sz="12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360000" indent="-144000" algn="l" defTabSz="685800" rtl="0" eaLnBrk="1" latinLnBrk="0" hangingPunct="1">
        <a:lnSpc>
          <a:spcPct val="105000"/>
        </a:lnSpc>
        <a:spcBef>
          <a:spcPts val="4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1800" b="0" i="0" u="none" strike="noStrike" dirty="0" err="1">
                <a:effectLst/>
              </a:rPr>
              <a:t>Lorem</a:t>
            </a:r>
            <a:r>
              <a:rPr lang="it-IT" sz="1800" b="0" i="0" u="none" strike="noStrike" dirty="0">
                <a:effectLst/>
              </a:rPr>
              <a:t> </a:t>
            </a:r>
            <a:r>
              <a:rPr lang="it-IT" sz="1800" b="0" i="0" u="none" strike="noStrike" dirty="0" err="1">
                <a:effectLst/>
              </a:rPr>
              <a:t>ipsum</a:t>
            </a:r>
            <a:endParaRPr lang="it-IT" sz="1800" b="0" i="0" u="none" strike="noStrike" dirty="0">
              <a:effectLst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it-IT" sz="2400" b="0" i="0" u="none" strike="noStrike" dirty="0" err="1">
                <a:effectLst/>
              </a:rPr>
              <a:t>Lorem</a:t>
            </a:r>
            <a:r>
              <a:rPr lang="it-IT" sz="2400" b="0" i="0" u="none" strike="noStrike" dirty="0">
                <a:effectLst/>
              </a:rPr>
              <a:t> </a:t>
            </a:r>
            <a:r>
              <a:rPr lang="it-IT" sz="2400" b="0" i="0" u="none" strike="noStrike" dirty="0" err="1">
                <a:effectLst/>
              </a:rPr>
              <a:t>ipsum</a:t>
            </a:r>
            <a:endParaRPr lang="it-IT" sz="2400" b="0" i="0" u="none" strike="noStrike" dirty="0">
              <a:effectLst/>
            </a:endParaRPr>
          </a:p>
        </p:txBody>
      </p:sp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909CA6AA-B10E-B1D6-9D52-E41276279C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2400" b="0" i="0" u="none" strike="noStrike" dirty="0" err="1">
                <a:effectLst/>
              </a:rPr>
              <a:t>Lorem</a:t>
            </a:r>
            <a:r>
              <a:rPr lang="it-IT" sz="2400" b="0" i="0" u="none" strike="noStrike" dirty="0">
                <a:effectLst/>
              </a:rPr>
              <a:t> </a:t>
            </a:r>
            <a:r>
              <a:rPr lang="it-IT" sz="2400" b="0" i="0" u="none" strike="noStrike" dirty="0" err="1">
                <a:effectLst/>
              </a:rPr>
              <a:t>ipsum</a:t>
            </a:r>
            <a:endParaRPr lang="it-IT" sz="2400" b="0" i="0" u="none" strike="noStrike" dirty="0">
              <a:effectLst/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 dirty="0"/>
              <a:t>  </a:t>
            </a:r>
            <a:r>
              <a:rPr lang="fr-FR" sz="1600" b="1" cap="all" dirty="0">
                <a:latin typeface="Encode Sans" pitchFamily="2" charset="0"/>
              </a:rPr>
              <a:t>HEADER / ID OF THE CAPSULES</a:t>
            </a:r>
            <a:endParaRPr lang="en-US" sz="1600" b="1" cap="all" dirty="0">
              <a:latin typeface="Encode Sans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2812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DESIGN – QUIZ </a:t>
            </a:r>
            <a:r>
              <a:rPr lang="fr-FR" dirty="0" err="1"/>
              <a:t>Multichoice</a:t>
            </a:r>
            <a:r>
              <a:rPr lang="fr-FR" dirty="0"/>
              <a:t> </a:t>
            </a:r>
            <a:r>
              <a:rPr lang="fr-FR" dirty="0" err="1"/>
              <a:t>card</a:t>
            </a:r>
            <a:endParaRPr lang="en-US" dirty="0"/>
          </a:p>
        </p:txBody>
      </p:sp>
      <p:sp>
        <p:nvSpPr>
          <p:cNvPr id="18" name="Segnaposto testo 17">
            <a:extLst>
              <a:ext uri="{FF2B5EF4-FFF2-40B4-BE49-F238E27FC236}">
                <a16:creationId xmlns:a16="http://schemas.microsoft.com/office/drawing/2014/main" id="{1A555422-759C-BA42-4F3A-78BDF75BF4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136E927A-887C-32D1-1182-3D50524494C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9DFF0AE2-0A9F-DCF2-6388-8485484ED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86BFF8ED-B977-94F8-56B4-9AE029D1638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2407966D-8C62-111B-51D4-66EC4FECBC4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3" name="Segnaposto testo 22">
            <a:extLst>
              <a:ext uri="{FF2B5EF4-FFF2-40B4-BE49-F238E27FC236}">
                <a16:creationId xmlns:a16="http://schemas.microsoft.com/office/drawing/2014/main" id="{F27A1627-10E1-6CAB-CEF5-32348604AF9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F1E95E85-C033-4198-BD65-F1C50C2E97C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B66760E4-6408-5DEA-2163-8700FD816BA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6" name="Segnaposto testo 25">
            <a:extLst>
              <a:ext uri="{FF2B5EF4-FFF2-40B4-BE49-F238E27FC236}">
                <a16:creationId xmlns:a16="http://schemas.microsoft.com/office/drawing/2014/main" id="{DE19A2A8-B537-B2ED-51FB-85E390FF8FE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0" name="Picture 1">
            <a:extLst>
              <a:ext uri="{FF2B5EF4-FFF2-40B4-BE49-F238E27FC236}">
                <a16:creationId xmlns:a16="http://schemas.microsoft.com/office/drawing/2014/main" id="{9DCDB113-2441-80C0-2DD3-F212AB2491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32255" y="1108639"/>
            <a:ext cx="2790868" cy="5499247"/>
          </a:xfrm>
          <a:prstGeom prst="rect">
            <a:avLst/>
          </a:prstGeom>
        </p:spPr>
      </p:pic>
      <p:cxnSp>
        <p:nvCxnSpPr>
          <p:cNvPr id="44" name="Connettore 2 43">
            <a:extLst>
              <a:ext uri="{FF2B5EF4-FFF2-40B4-BE49-F238E27FC236}">
                <a16:creationId xmlns:a16="http://schemas.microsoft.com/office/drawing/2014/main" id="{ADD0FE55-9F36-FC7F-4C1F-E54388DA368D}"/>
              </a:ext>
            </a:extLst>
          </p:cNvPr>
          <p:cNvCxnSpPr>
            <a:cxnSpLocks/>
          </p:cNvCxnSpPr>
          <p:nvPr/>
        </p:nvCxnSpPr>
        <p:spPr>
          <a:xfrm flipV="1">
            <a:off x="7101581" y="2129085"/>
            <a:ext cx="54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68FE6307-63AB-E792-D041-AB983884E50F}"/>
              </a:ext>
            </a:extLst>
          </p:cNvPr>
          <p:cNvSpPr txBox="1"/>
          <p:nvPr/>
        </p:nvSpPr>
        <p:spPr>
          <a:xfrm>
            <a:off x="7042251" y="1824285"/>
            <a:ext cx="575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Text1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47D071CB-83C9-7D87-7B29-D7B7834E665F}"/>
              </a:ext>
            </a:extLst>
          </p:cNvPr>
          <p:cNvGrpSpPr/>
          <p:nvPr/>
        </p:nvGrpSpPr>
        <p:grpSpPr>
          <a:xfrm>
            <a:off x="6864864" y="3377206"/>
            <a:ext cx="930063" cy="307777"/>
            <a:chOff x="6864864" y="3046112"/>
            <a:chExt cx="930063" cy="307777"/>
          </a:xfrm>
        </p:grpSpPr>
        <p:cxnSp>
          <p:nvCxnSpPr>
            <p:cNvPr id="46" name="Connettore 2 45">
              <a:extLst>
                <a:ext uri="{FF2B5EF4-FFF2-40B4-BE49-F238E27FC236}">
                  <a16:creationId xmlns:a16="http://schemas.microsoft.com/office/drawing/2014/main" id="{FB5D7ABC-EE5E-28BD-63F6-DAF4754152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>
              <a:extLst>
                <a:ext uri="{FF2B5EF4-FFF2-40B4-BE49-F238E27FC236}">
                  <a16:creationId xmlns:a16="http://schemas.microsoft.com/office/drawing/2014/main" id="{25D266F8-AE04-C529-5F36-CB1776602F3E}"/>
                </a:ext>
              </a:extLst>
            </p:cNvPr>
            <p:cNvSpPr txBox="1"/>
            <p:nvPr/>
          </p:nvSpPr>
          <p:spPr>
            <a:xfrm>
              <a:off x="6864864" y="3046112"/>
              <a:ext cx="930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2</a:t>
              </a:r>
            </a:p>
          </p:txBody>
        </p:sp>
      </p:grpSp>
      <p:sp>
        <p:nvSpPr>
          <p:cNvPr id="4" name="Google Shape;484;p61">
            <a:extLst>
              <a:ext uri="{FF2B5EF4-FFF2-40B4-BE49-F238E27FC236}">
                <a16:creationId xmlns:a16="http://schemas.microsoft.com/office/drawing/2014/main" id="{56771A62-CC58-1A5D-3314-0CE3C215E470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05DCFCA2-DE99-77BC-1267-65F9AFE1BE3C}"/>
              </a:ext>
            </a:extLst>
          </p:cNvPr>
          <p:cNvGrpSpPr/>
          <p:nvPr/>
        </p:nvGrpSpPr>
        <p:grpSpPr>
          <a:xfrm>
            <a:off x="6876085" y="2912175"/>
            <a:ext cx="907621" cy="307777"/>
            <a:chOff x="6876085" y="3046112"/>
            <a:chExt cx="907621" cy="307777"/>
          </a:xfrm>
        </p:grpSpPr>
        <p:cxnSp>
          <p:nvCxnSpPr>
            <p:cNvPr id="8" name="Connettore 2 7">
              <a:extLst>
                <a:ext uri="{FF2B5EF4-FFF2-40B4-BE49-F238E27FC236}">
                  <a16:creationId xmlns:a16="http://schemas.microsoft.com/office/drawing/2014/main" id="{F37805CE-A6A0-DEF4-3B01-1BE9906832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FA2532DF-55D8-24A9-E9FC-E3406842B754}"/>
                </a:ext>
              </a:extLst>
            </p:cNvPr>
            <p:cNvSpPr txBox="1"/>
            <p:nvPr/>
          </p:nvSpPr>
          <p:spPr>
            <a:xfrm>
              <a:off x="6876085" y="3046112"/>
              <a:ext cx="9076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1</a:t>
              </a:r>
            </a:p>
          </p:txBody>
        </p:sp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1FF38389-6164-ED96-8D98-FD97F4F9E266}"/>
              </a:ext>
            </a:extLst>
          </p:cNvPr>
          <p:cNvGrpSpPr/>
          <p:nvPr/>
        </p:nvGrpSpPr>
        <p:grpSpPr>
          <a:xfrm>
            <a:off x="6864864" y="3842237"/>
            <a:ext cx="930063" cy="307777"/>
            <a:chOff x="6864864" y="3046112"/>
            <a:chExt cx="930063" cy="307777"/>
          </a:xfrm>
        </p:grpSpPr>
        <p:cxnSp>
          <p:nvCxnSpPr>
            <p:cNvPr id="12" name="Connettore 2 11">
              <a:extLst>
                <a:ext uri="{FF2B5EF4-FFF2-40B4-BE49-F238E27FC236}">
                  <a16:creationId xmlns:a16="http://schemas.microsoft.com/office/drawing/2014/main" id="{031B375F-A085-C1B6-3C7F-A84722C6D1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A8C7BBC7-08E4-1DEF-9E6D-BC2B7B5C4DCF}"/>
                </a:ext>
              </a:extLst>
            </p:cNvPr>
            <p:cNvSpPr txBox="1"/>
            <p:nvPr/>
          </p:nvSpPr>
          <p:spPr>
            <a:xfrm>
              <a:off x="6864864" y="3046112"/>
              <a:ext cx="930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3</a:t>
              </a: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DBA780A-549A-9E54-1023-A06FC14B410B}"/>
              </a:ext>
            </a:extLst>
          </p:cNvPr>
          <p:cNvGrpSpPr/>
          <p:nvPr/>
        </p:nvGrpSpPr>
        <p:grpSpPr>
          <a:xfrm>
            <a:off x="6856048" y="4307269"/>
            <a:ext cx="947696" cy="307777"/>
            <a:chOff x="6856048" y="3046112"/>
            <a:chExt cx="947696" cy="307777"/>
          </a:xfrm>
        </p:grpSpPr>
        <p:cxnSp>
          <p:nvCxnSpPr>
            <p:cNvPr id="16" name="Connettore 2 15">
              <a:extLst>
                <a:ext uri="{FF2B5EF4-FFF2-40B4-BE49-F238E27FC236}">
                  <a16:creationId xmlns:a16="http://schemas.microsoft.com/office/drawing/2014/main" id="{7011AC5B-3EA7-62B1-B660-2BA1FBFC70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8C5F9D1D-90B2-5EA8-98C5-FE5B52F8D28F}"/>
                </a:ext>
              </a:extLst>
            </p:cNvPr>
            <p:cNvSpPr txBox="1"/>
            <p:nvPr/>
          </p:nvSpPr>
          <p:spPr>
            <a:xfrm>
              <a:off x="6856048" y="3046112"/>
              <a:ext cx="9476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4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52975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DESIGN – QUIZ </a:t>
            </a:r>
            <a:r>
              <a:rPr lang="fr-FR" dirty="0" err="1"/>
              <a:t>Multichoice</a:t>
            </a:r>
            <a:r>
              <a:rPr lang="fr-FR" dirty="0"/>
              <a:t> </a:t>
            </a:r>
            <a:r>
              <a:rPr lang="fr-FR" dirty="0" err="1"/>
              <a:t>card</a:t>
            </a:r>
            <a:endParaRPr lang="en-US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0FDF171F-F1D6-EB72-71FA-7CC3F01598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D3030BFB-9128-B6BC-1E1C-A178BAFAD38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160C49A3-DAD7-92CC-199D-B0571CB3264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D33CA12B-DEA8-4D94-B07C-DE832FA9ED7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8" name="Segnaposto testo 27">
            <a:extLst>
              <a:ext uri="{FF2B5EF4-FFF2-40B4-BE49-F238E27FC236}">
                <a16:creationId xmlns:a16="http://schemas.microsoft.com/office/drawing/2014/main" id="{F3F725A4-81F7-4599-54FD-95F4AA2FD1D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testo 28">
            <a:extLst>
              <a:ext uri="{FF2B5EF4-FFF2-40B4-BE49-F238E27FC236}">
                <a16:creationId xmlns:a16="http://schemas.microsoft.com/office/drawing/2014/main" id="{9A460A73-E0FE-1CE8-0FAB-926E0E64F5B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013147" y="2944666"/>
            <a:ext cx="3679825" cy="24447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0" name="Segnaposto testo 29">
            <a:extLst>
              <a:ext uri="{FF2B5EF4-FFF2-40B4-BE49-F238E27FC236}">
                <a16:creationId xmlns:a16="http://schemas.microsoft.com/office/drawing/2014/main" id="{0DA32CBD-1DC8-36C3-4687-ADB47CEB1E9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testo 30">
            <a:extLst>
              <a:ext uri="{FF2B5EF4-FFF2-40B4-BE49-F238E27FC236}">
                <a16:creationId xmlns:a16="http://schemas.microsoft.com/office/drawing/2014/main" id="{3FC93FC4-AC37-E3FB-8D50-FFD8E4DAE3A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2" name="Segnaposto testo 31">
            <a:extLst>
              <a:ext uri="{FF2B5EF4-FFF2-40B4-BE49-F238E27FC236}">
                <a16:creationId xmlns:a16="http://schemas.microsoft.com/office/drawing/2014/main" id="{733137EA-A2CE-8164-53AE-1DB0252EC83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immagine 4">
            <a:extLst>
              <a:ext uri="{FF2B5EF4-FFF2-40B4-BE49-F238E27FC236}">
                <a16:creationId xmlns:a16="http://schemas.microsoft.com/office/drawing/2014/main" id="{EA8A6F43-BD90-3FE1-707B-58BE9A1406D5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8871730" y="1874520"/>
            <a:ext cx="2222989" cy="938530"/>
          </a:xfrm>
        </p:spPr>
      </p:sp>
      <p:sp>
        <p:nvSpPr>
          <p:cNvPr id="33" name="Segnaposto testo 32">
            <a:extLst>
              <a:ext uri="{FF2B5EF4-FFF2-40B4-BE49-F238E27FC236}">
                <a16:creationId xmlns:a16="http://schemas.microsoft.com/office/drawing/2014/main" id="{72845C21-567C-9341-BF26-51B7DEE806E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4" name="Segnaposto immagine 33">
            <a:extLst>
              <a:ext uri="{FF2B5EF4-FFF2-40B4-BE49-F238E27FC236}">
                <a16:creationId xmlns:a16="http://schemas.microsoft.com/office/drawing/2014/main" id="{8D880022-6B6B-3D0E-EBB2-EE4C0FA308D6}"/>
              </a:ext>
            </a:extLst>
          </p:cNvPr>
          <p:cNvSpPr>
            <a:spLocks noGrp="1"/>
          </p:cNvSpPr>
          <p:nvPr>
            <p:ph type="pic" idx="30"/>
          </p:nvPr>
        </p:nvSpPr>
        <p:spPr/>
      </p: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8937C209-7A06-95AF-DD07-BA1CD7F323C4}"/>
              </a:ext>
            </a:extLst>
          </p:cNvPr>
          <p:cNvGrpSpPr/>
          <p:nvPr/>
        </p:nvGrpSpPr>
        <p:grpSpPr>
          <a:xfrm>
            <a:off x="7042251" y="2859984"/>
            <a:ext cx="599330" cy="307777"/>
            <a:chOff x="7042251" y="1824285"/>
            <a:chExt cx="599330" cy="307777"/>
          </a:xfrm>
        </p:grpSpPr>
        <p:cxnSp>
          <p:nvCxnSpPr>
            <p:cNvPr id="44" name="Connettore 2 43">
              <a:extLst>
                <a:ext uri="{FF2B5EF4-FFF2-40B4-BE49-F238E27FC236}">
                  <a16:creationId xmlns:a16="http://schemas.microsoft.com/office/drawing/2014/main" id="{ADD0FE55-9F36-FC7F-4C1F-E54388DA36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2129085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asellaDiTesto 44">
              <a:extLst>
                <a:ext uri="{FF2B5EF4-FFF2-40B4-BE49-F238E27FC236}">
                  <a16:creationId xmlns:a16="http://schemas.microsoft.com/office/drawing/2014/main" id="{68FE6307-63AB-E792-D041-AB983884E50F}"/>
                </a:ext>
              </a:extLst>
            </p:cNvPr>
            <p:cNvSpPr txBox="1"/>
            <p:nvPr/>
          </p:nvSpPr>
          <p:spPr>
            <a:xfrm>
              <a:off x="7042251" y="1824285"/>
              <a:ext cx="5752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Text1</a:t>
              </a:r>
            </a:p>
          </p:txBody>
        </p:sp>
      </p:grpSp>
      <p:grpSp>
        <p:nvGrpSpPr>
          <p:cNvPr id="2" name="Gruppo 1">
            <a:extLst>
              <a:ext uri="{FF2B5EF4-FFF2-40B4-BE49-F238E27FC236}">
                <a16:creationId xmlns:a16="http://schemas.microsoft.com/office/drawing/2014/main" id="{47D071CB-83C9-7D87-7B29-D7B7834E665F}"/>
              </a:ext>
            </a:extLst>
          </p:cNvPr>
          <p:cNvGrpSpPr/>
          <p:nvPr/>
        </p:nvGrpSpPr>
        <p:grpSpPr>
          <a:xfrm>
            <a:off x="6864864" y="3958550"/>
            <a:ext cx="930063" cy="307777"/>
            <a:chOff x="6864864" y="3046112"/>
            <a:chExt cx="930063" cy="307777"/>
          </a:xfrm>
        </p:grpSpPr>
        <p:cxnSp>
          <p:nvCxnSpPr>
            <p:cNvPr id="46" name="Connettore 2 45">
              <a:extLst>
                <a:ext uri="{FF2B5EF4-FFF2-40B4-BE49-F238E27FC236}">
                  <a16:creationId xmlns:a16="http://schemas.microsoft.com/office/drawing/2014/main" id="{FB5D7ABC-EE5E-28BD-63F6-DAF4754152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sellaDiTesto 46">
              <a:extLst>
                <a:ext uri="{FF2B5EF4-FFF2-40B4-BE49-F238E27FC236}">
                  <a16:creationId xmlns:a16="http://schemas.microsoft.com/office/drawing/2014/main" id="{25D266F8-AE04-C529-5F36-CB1776602F3E}"/>
                </a:ext>
              </a:extLst>
            </p:cNvPr>
            <p:cNvSpPr txBox="1"/>
            <p:nvPr/>
          </p:nvSpPr>
          <p:spPr>
            <a:xfrm>
              <a:off x="6864864" y="3046112"/>
              <a:ext cx="930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2</a:t>
              </a:r>
            </a:p>
          </p:txBody>
        </p:sp>
      </p:grpSp>
      <p:sp>
        <p:nvSpPr>
          <p:cNvPr id="4" name="Google Shape;484;p61">
            <a:extLst>
              <a:ext uri="{FF2B5EF4-FFF2-40B4-BE49-F238E27FC236}">
                <a16:creationId xmlns:a16="http://schemas.microsoft.com/office/drawing/2014/main" id="{56771A62-CC58-1A5D-3314-0CE3C215E470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05DCFCA2-DE99-77BC-1267-65F9AFE1BE3C}"/>
              </a:ext>
            </a:extLst>
          </p:cNvPr>
          <p:cNvGrpSpPr/>
          <p:nvPr/>
        </p:nvGrpSpPr>
        <p:grpSpPr>
          <a:xfrm>
            <a:off x="6876085" y="3493519"/>
            <a:ext cx="907621" cy="307777"/>
            <a:chOff x="6876085" y="3046112"/>
            <a:chExt cx="907621" cy="307777"/>
          </a:xfrm>
        </p:grpSpPr>
        <p:cxnSp>
          <p:nvCxnSpPr>
            <p:cNvPr id="8" name="Connettore 2 7">
              <a:extLst>
                <a:ext uri="{FF2B5EF4-FFF2-40B4-BE49-F238E27FC236}">
                  <a16:creationId xmlns:a16="http://schemas.microsoft.com/office/drawing/2014/main" id="{F37805CE-A6A0-DEF4-3B01-1BE9906832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FA2532DF-55D8-24A9-E9FC-E3406842B754}"/>
                </a:ext>
              </a:extLst>
            </p:cNvPr>
            <p:cNvSpPr txBox="1"/>
            <p:nvPr/>
          </p:nvSpPr>
          <p:spPr>
            <a:xfrm>
              <a:off x="6876085" y="3046112"/>
              <a:ext cx="9076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1</a:t>
              </a:r>
            </a:p>
          </p:txBody>
        </p:sp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1FF38389-6164-ED96-8D98-FD97F4F9E266}"/>
              </a:ext>
            </a:extLst>
          </p:cNvPr>
          <p:cNvGrpSpPr/>
          <p:nvPr/>
        </p:nvGrpSpPr>
        <p:grpSpPr>
          <a:xfrm>
            <a:off x="6864864" y="4423581"/>
            <a:ext cx="930063" cy="307777"/>
            <a:chOff x="6864864" y="3046112"/>
            <a:chExt cx="930063" cy="307777"/>
          </a:xfrm>
        </p:grpSpPr>
        <p:cxnSp>
          <p:nvCxnSpPr>
            <p:cNvPr id="12" name="Connettore 2 11">
              <a:extLst>
                <a:ext uri="{FF2B5EF4-FFF2-40B4-BE49-F238E27FC236}">
                  <a16:creationId xmlns:a16="http://schemas.microsoft.com/office/drawing/2014/main" id="{031B375F-A085-C1B6-3C7F-A84722C6D1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A8C7BBC7-08E4-1DEF-9E6D-BC2B7B5C4DCF}"/>
                </a:ext>
              </a:extLst>
            </p:cNvPr>
            <p:cNvSpPr txBox="1"/>
            <p:nvPr/>
          </p:nvSpPr>
          <p:spPr>
            <a:xfrm>
              <a:off x="6864864" y="3046112"/>
              <a:ext cx="930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3</a:t>
              </a: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DBA780A-549A-9E54-1023-A06FC14B410B}"/>
              </a:ext>
            </a:extLst>
          </p:cNvPr>
          <p:cNvGrpSpPr/>
          <p:nvPr/>
        </p:nvGrpSpPr>
        <p:grpSpPr>
          <a:xfrm>
            <a:off x="6856048" y="4888613"/>
            <a:ext cx="947696" cy="307777"/>
            <a:chOff x="6856048" y="3046112"/>
            <a:chExt cx="947696" cy="307777"/>
          </a:xfrm>
        </p:grpSpPr>
        <p:cxnSp>
          <p:nvCxnSpPr>
            <p:cNvPr id="16" name="Connettore 2 15">
              <a:extLst>
                <a:ext uri="{FF2B5EF4-FFF2-40B4-BE49-F238E27FC236}">
                  <a16:creationId xmlns:a16="http://schemas.microsoft.com/office/drawing/2014/main" id="{7011AC5B-3EA7-62B1-B660-2BA1FBFC70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3350912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8C5F9D1D-90B2-5EA8-98C5-FE5B52F8D28F}"/>
                </a:ext>
              </a:extLst>
            </p:cNvPr>
            <p:cNvSpPr txBox="1"/>
            <p:nvPr/>
          </p:nvSpPr>
          <p:spPr>
            <a:xfrm>
              <a:off x="6856048" y="3046112"/>
              <a:ext cx="9476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 err="1"/>
                <a:t>Answer</a:t>
              </a:r>
              <a:r>
                <a:rPr lang="it-IT" sz="1400" dirty="0"/>
                <a:t> 4</a:t>
              </a:r>
            </a:p>
          </p:txBody>
        </p:sp>
      </p:grpSp>
      <p:grpSp>
        <p:nvGrpSpPr>
          <p:cNvPr id="36" name="Gruppo 35">
            <a:extLst>
              <a:ext uri="{FF2B5EF4-FFF2-40B4-BE49-F238E27FC236}">
                <a16:creationId xmlns:a16="http://schemas.microsoft.com/office/drawing/2014/main" id="{D91F934F-3E54-3A3A-40F7-EB6949FC56AC}"/>
              </a:ext>
            </a:extLst>
          </p:cNvPr>
          <p:cNvGrpSpPr/>
          <p:nvPr/>
        </p:nvGrpSpPr>
        <p:grpSpPr>
          <a:xfrm>
            <a:off x="6997111" y="2057551"/>
            <a:ext cx="665568" cy="307777"/>
            <a:chOff x="6997111" y="1824285"/>
            <a:chExt cx="665568" cy="307777"/>
          </a:xfrm>
        </p:grpSpPr>
        <p:cxnSp>
          <p:nvCxnSpPr>
            <p:cNvPr id="37" name="Connettore 2 36">
              <a:extLst>
                <a:ext uri="{FF2B5EF4-FFF2-40B4-BE49-F238E27FC236}">
                  <a16:creationId xmlns:a16="http://schemas.microsoft.com/office/drawing/2014/main" id="{EBAD7AB2-ADD9-DE0D-7945-DBB87442D7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581" y="2129085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CasellaDiTesto 37">
              <a:extLst>
                <a:ext uri="{FF2B5EF4-FFF2-40B4-BE49-F238E27FC236}">
                  <a16:creationId xmlns:a16="http://schemas.microsoft.com/office/drawing/2014/main" id="{6C9CD2A8-60A8-383C-5D4D-4372EFD5E01B}"/>
                </a:ext>
              </a:extLst>
            </p:cNvPr>
            <p:cNvSpPr txBox="1"/>
            <p:nvPr/>
          </p:nvSpPr>
          <p:spPr>
            <a:xfrm>
              <a:off x="6997111" y="1824285"/>
              <a:ext cx="6655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Image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7833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41568" y="1702781"/>
            <a:ext cx="9412447" cy="3944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defTabSz="685800">
              <a:lnSpc>
                <a:spcPct val="115000"/>
              </a:lnSpc>
              <a:spcBef>
                <a:spcPts val="0"/>
              </a:spcBef>
            </a:pPr>
            <a:endParaRPr lang="en-US" b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" y="449849"/>
            <a:ext cx="9683261" cy="33596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105000"/>
              </a:lnSpc>
              <a:spcBef>
                <a:spcPts val="700"/>
              </a:spcBef>
              <a:buSzPct val="120000"/>
              <a:buFont typeface="Encode Sans" pitchFamily="2" charset="0"/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Encode Sans" pitchFamily="2" charset="0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105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fr-FR" sz="1600" dirty="0"/>
              <a:t> </a:t>
            </a:r>
            <a:r>
              <a:rPr lang="fr-FR" sz="1600" b="1" cap="all" dirty="0">
                <a:latin typeface="Encode Sans" pitchFamily="2" charset="0"/>
              </a:rPr>
              <a:t>HEADER / ID OF THE CAPSULES</a:t>
            </a:r>
            <a:endParaRPr lang="en-US" sz="1600" b="1" cap="all" dirty="0">
              <a:latin typeface="Encode Sans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498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WELCOME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3</a:t>
            </a:fld>
            <a:endParaRPr lang="en-US" b="0" noProof="0"/>
          </a:p>
        </p:txBody>
      </p:sp>
      <p:sp>
        <p:nvSpPr>
          <p:cNvPr id="43" name="Segnaposto immagine 42">
            <a:extLst>
              <a:ext uri="{FF2B5EF4-FFF2-40B4-BE49-F238E27FC236}">
                <a16:creationId xmlns:a16="http://schemas.microsoft.com/office/drawing/2014/main" id="{EDF7D109-83FF-0016-B532-224A054196DE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42" name="Segnaposto testo 41">
            <a:extLst>
              <a:ext uri="{FF2B5EF4-FFF2-40B4-BE49-F238E27FC236}">
                <a16:creationId xmlns:a16="http://schemas.microsoft.com/office/drawing/2014/main" id="{5C9F9DAD-28BF-1577-97B0-E103AD1B57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4" name="Segnaposto testo 43">
            <a:extLst>
              <a:ext uri="{FF2B5EF4-FFF2-40B4-BE49-F238E27FC236}">
                <a16:creationId xmlns:a16="http://schemas.microsoft.com/office/drawing/2014/main" id="{DE02568F-8E99-E2A4-7235-6DECAA0A8F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5" name="Segnaposto immagine 44">
            <a:extLst>
              <a:ext uri="{FF2B5EF4-FFF2-40B4-BE49-F238E27FC236}">
                <a16:creationId xmlns:a16="http://schemas.microsoft.com/office/drawing/2014/main" id="{99E60348-B149-4471-D819-FB432511A44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6" name="Segnaposto testo 45">
            <a:extLst>
              <a:ext uri="{FF2B5EF4-FFF2-40B4-BE49-F238E27FC236}">
                <a16:creationId xmlns:a16="http://schemas.microsoft.com/office/drawing/2014/main" id="{AC06402A-B7EB-2C10-2C17-F9553A016FE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7" name="Segnaposto testo 46">
            <a:extLst>
              <a:ext uri="{FF2B5EF4-FFF2-40B4-BE49-F238E27FC236}">
                <a16:creationId xmlns:a16="http://schemas.microsoft.com/office/drawing/2014/main" id="{1EECA793-05F3-D160-1EF0-F6EE20523AA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Google Shape;484;p61">
            <a:extLst>
              <a:ext uri="{FF2B5EF4-FFF2-40B4-BE49-F238E27FC236}">
                <a16:creationId xmlns:a16="http://schemas.microsoft.com/office/drawing/2014/main" id="{61ECABFF-55BE-B60D-04B0-18B35E37DD67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7170048" y="1774557"/>
            <a:ext cx="632033" cy="341927"/>
            <a:chOff x="7825368" y="1902163"/>
            <a:chExt cx="632033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25368" y="1902163"/>
              <a:ext cx="6320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Image</a:t>
              </a: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99902" y="2849340"/>
            <a:ext cx="586016" cy="334526"/>
            <a:chOff x="7199902" y="2849340"/>
            <a:chExt cx="586016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99902" y="2849340"/>
              <a:ext cx="5752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Text1</a:t>
              </a:r>
            </a:p>
          </p:txBody>
        </p:sp>
      </p:grp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ED9F2DA2-55B5-BE4C-7EA8-D95DB6291062}"/>
              </a:ext>
            </a:extLst>
          </p:cNvPr>
          <p:cNvGrpSpPr/>
          <p:nvPr/>
        </p:nvGrpSpPr>
        <p:grpSpPr>
          <a:xfrm>
            <a:off x="7199902" y="3754994"/>
            <a:ext cx="599330" cy="320040"/>
            <a:chOff x="7199902" y="3754994"/>
            <a:chExt cx="599330" cy="320040"/>
          </a:xfrm>
        </p:grpSpPr>
        <p:cxnSp>
          <p:nvCxnSpPr>
            <p:cNvPr id="21" name="Connettore 2 20">
              <a:extLst>
                <a:ext uri="{FF2B5EF4-FFF2-40B4-BE49-F238E27FC236}">
                  <a16:creationId xmlns:a16="http://schemas.microsoft.com/office/drawing/2014/main" id="{4BECB3F8-F530-AD94-B4DE-77A68AFC8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32" y="4075034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248FB011-B43E-4ACC-A578-59DBF6EF0DEF}"/>
                </a:ext>
              </a:extLst>
            </p:cNvPr>
            <p:cNvSpPr txBox="1"/>
            <p:nvPr/>
          </p:nvSpPr>
          <p:spPr>
            <a:xfrm>
              <a:off x="7199902" y="3754994"/>
              <a:ext cx="5752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Text2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1239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New notion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4</a:t>
            </a:fld>
            <a:endParaRPr lang="en-US" b="0" noProof="0"/>
          </a:p>
        </p:txBody>
      </p:sp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776AFABB-79DF-5D21-9DFC-47DBF3CFD1DF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F12ED3C-08BD-C8CC-87E6-228D14266C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2F2F9A04-2D01-CF7D-6915-274E9A8D26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50010CAF-64C2-9D5C-44EC-107FC7CFF54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A5920A2B-1304-6F86-80B5-7374472804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CDC8AE6F-E963-8E9A-5697-B3CE3730060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Google Shape;484;p61">
            <a:extLst>
              <a:ext uri="{FF2B5EF4-FFF2-40B4-BE49-F238E27FC236}">
                <a16:creationId xmlns:a16="http://schemas.microsoft.com/office/drawing/2014/main" id="{61ECABFF-55BE-B60D-04B0-18B35E37DD67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6927258" y="1774557"/>
            <a:ext cx="1117614" cy="341927"/>
            <a:chOff x="7582578" y="1902163"/>
            <a:chExt cx="1117614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582578" y="1902163"/>
              <a:ext cx="11176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Course Title</a:t>
              </a: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68537" y="2691589"/>
            <a:ext cx="663964" cy="334526"/>
            <a:chOff x="7155564" y="2849340"/>
            <a:chExt cx="663964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55564" y="2849340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ED9F2DA2-55B5-BE4C-7EA8-D95DB6291062}"/>
              </a:ext>
            </a:extLst>
          </p:cNvPr>
          <p:cNvGrpSpPr/>
          <p:nvPr/>
        </p:nvGrpSpPr>
        <p:grpSpPr>
          <a:xfrm>
            <a:off x="7183615" y="3754994"/>
            <a:ext cx="615617" cy="320040"/>
            <a:chOff x="7183615" y="3754994"/>
            <a:chExt cx="615617" cy="320040"/>
          </a:xfrm>
        </p:grpSpPr>
        <p:cxnSp>
          <p:nvCxnSpPr>
            <p:cNvPr id="21" name="Connettore 2 20">
              <a:extLst>
                <a:ext uri="{FF2B5EF4-FFF2-40B4-BE49-F238E27FC236}">
                  <a16:creationId xmlns:a16="http://schemas.microsoft.com/office/drawing/2014/main" id="{4BECB3F8-F530-AD94-B4DE-77A68AFC8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32" y="4075034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248FB011-B43E-4ACC-A578-59DBF6EF0DEF}"/>
                </a:ext>
              </a:extLst>
            </p:cNvPr>
            <p:cNvSpPr txBox="1"/>
            <p:nvPr/>
          </p:nvSpPr>
          <p:spPr>
            <a:xfrm>
              <a:off x="7183615" y="3754994"/>
              <a:ext cx="6078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Text1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14672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 new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5</a:t>
            </a:fld>
            <a:endParaRPr lang="en-US" b="0" noProof="0"/>
          </a:p>
        </p:txBody>
      </p:sp>
      <p:sp>
        <p:nvSpPr>
          <p:cNvPr id="29" name="Segnaposto immagine 28">
            <a:extLst>
              <a:ext uri="{FF2B5EF4-FFF2-40B4-BE49-F238E27FC236}">
                <a16:creationId xmlns:a16="http://schemas.microsoft.com/office/drawing/2014/main" id="{6920B1A5-50E6-1A56-1E55-0D7802F51C82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0" name="Segnaposto testo 29">
            <a:extLst>
              <a:ext uri="{FF2B5EF4-FFF2-40B4-BE49-F238E27FC236}">
                <a16:creationId xmlns:a16="http://schemas.microsoft.com/office/drawing/2014/main" id="{67398825-9802-6271-F220-C43000C5472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immagine 30">
            <a:extLst>
              <a:ext uri="{FF2B5EF4-FFF2-40B4-BE49-F238E27FC236}">
                <a16:creationId xmlns:a16="http://schemas.microsoft.com/office/drawing/2014/main" id="{1F07C60B-5AA9-3E1D-E7B5-5C3AD6094E4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32" name="Segnaposto testo 31">
            <a:extLst>
              <a:ext uri="{FF2B5EF4-FFF2-40B4-BE49-F238E27FC236}">
                <a16:creationId xmlns:a16="http://schemas.microsoft.com/office/drawing/2014/main" id="{C2D206A6-4D85-A58A-3BF0-6FC3CDAF807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3" name="Segnaposto testo 32">
            <a:extLst>
              <a:ext uri="{FF2B5EF4-FFF2-40B4-BE49-F238E27FC236}">
                <a16:creationId xmlns:a16="http://schemas.microsoft.com/office/drawing/2014/main" id="{FA2EA737-F904-5CCF-57F7-98587E0211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4" name="Segnaposto testo 33">
            <a:extLst>
              <a:ext uri="{FF2B5EF4-FFF2-40B4-BE49-F238E27FC236}">
                <a16:creationId xmlns:a16="http://schemas.microsoft.com/office/drawing/2014/main" id="{A5F3FEE8-767B-A6A6-2EF8-3818C93EEB2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7154084" y="1980297"/>
            <a:ext cx="663964" cy="341927"/>
            <a:chOff x="7809404" y="1902163"/>
            <a:chExt cx="663964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09404" y="1902163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61977" y="2956020"/>
            <a:ext cx="651140" cy="334526"/>
            <a:chOff x="7161977" y="2849340"/>
            <a:chExt cx="651140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61977" y="2849340"/>
              <a:ext cx="651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 1</a:t>
              </a:r>
            </a:p>
          </p:txBody>
        </p:sp>
      </p:grp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ED9F2DA2-55B5-BE4C-7EA8-D95DB6291062}"/>
              </a:ext>
            </a:extLst>
          </p:cNvPr>
          <p:cNvGrpSpPr/>
          <p:nvPr/>
        </p:nvGrpSpPr>
        <p:grpSpPr>
          <a:xfrm>
            <a:off x="7150755" y="4196954"/>
            <a:ext cx="673582" cy="320040"/>
            <a:chOff x="7150755" y="3754994"/>
            <a:chExt cx="673582" cy="320040"/>
          </a:xfrm>
        </p:grpSpPr>
        <p:cxnSp>
          <p:nvCxnSpPr>
            <p:cNvPr id="21" name="Connettore 2 20">
              <a:extLst>
                <a:ext uri="{FF2B5EF4-FFF2-40B4-BE49-F238E27FC236}">
                  <a16:creationId xmlns:a16="http://schemas.microsoft.com/office/drawing/2014/main" id="{4BECB3F8-F530-AD94-B4DE-77A68AFC8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59232" y="4075034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248FB011-B43E-4ACC-A578-59DBF6EF0DEF}"/>
                </a:ext>
              </a:extLst>
            </p:cNvPr>
            <p:cNvSpPr txBox="1"/>
            <p:nvPr/>
          </p:nvSpPr>
          <p:spPr>
            <a:xfrm>
              <a:off x="7150755" y="3754994"/>
              <a:ext cx="6735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 2</a:t>
              </a:r>
            </a:p>
          </p:txBody>
        </p:sp>
      </p:grpSp>
      <p:sp>
        <p:nvSpPr>
          <p:cNvPr id="11" name="Google Shape;484;p61">
            <a:extLst>
              <a:ext uri="{FF2B5EF4-FFF2-40B4-BE49-F238E27FC236}">
                <a16:creationId xmlns:a16="http://schemas.microsoft.com/office/drawing/2014/main" id="{36DC400B-9B67-4C42-E274-DB24F7DE5F5F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198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 new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6</a:t>
            </a:fld>
            <a:endParaRPr lang="en-US" b="0" noProof="0"/>
          </a:p>
        </p:txBody>
      </p:sp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9F08B0DC-FA2F-C1B8-3620-D380D3B6953A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4D9C5EB-D005-6AE0-8F70-1B2C0409275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B6B8CAFD-C453-0AB8-E188-D20A1831961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AD1BB173-77D7-92F9-1A05-B3FB45979B4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7154084" y="1980297"/>
            <a:ext cx="663964" cy="341927"/>
            <a:chOff x="7809404" y="1902163"/>
            <a:chExt cx="663964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09404" y="1902163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61977" y="3251295"/>
            <a:ext cx="651140" cy="334526"/>
            <a:chOff x="7161977" y="2849340"/>
            <a:chExt cx="651140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61977" y="2849340"/>
              <a:ext cx="651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 1</a:t>
              </a:r>
            </a:p>
          </p:txBody>
        </p:sp>
      </p:grpSp>
      <p:sp>
        <p:nvSpPr>
          <p:cNvPr id="11" name="Google Shape;484;p61">
            <a:extLst>
              <a:ext uri="{FF2B5EF4-FFF2-40B4-BE49-F238E27FC236}">
                <a16:creationId xmlns:a16="http://schemas.microsoft.com/office/drawing/2014/main" id="{36DC400B-9B67-4C42-E274-DB24F7DE5F5F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859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Flash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7</a:t>
            </a:fld>
            <a:endParaRPr lang="en-US" b="0" noProof="0"/>
          </a:p>
        </p:txBody>
      </p:sp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CC8C14A1-A477-CB0F-A810-9EEC616CFA1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EA05F285-A29B-0DA2-636C-20ACE7DD241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89BB185C-6A84-79DF-C209-B54BAB15DCD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1B6989E3-7C6B-25DC-BCB6-B05226E2A2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7154084" y="1980297"/>
            <a:ext cx="663964" cy="341927"/>
            <a:chOff x="7809404" y="1902163"/>
            <a:chExt cx="663964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09404" y="1902163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61977" y="3251295"/>
            <a:ext cx="651140" cy="334526"/>
            <a:chOff x="7161977" y="2849340"/>
            <a:chExt cx="651140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61977" y="2849340"/>
              <a:ext cx="651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Text 1</a:t>
              </a:r>
            </a:p>
          </p:txBody>
        </p:sp>
      </p:grpSp>
      <p:sp>
        <p:nvSpPr>
          <p:cNvPr id="11" name="Google Shape;484;p61">
            <a:extLst>
              <a:ext uri="{FF2B5EF4-FFF2-40B4-BE49-F238E27FC236}">
                <a16:creationId xmlns:a16="http://schemas.microsoft.com/office/drawing/2014/main" id="{36DC400B-9B67-4C42-E274-DB24F7DE5F5F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9392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STORY LEARNING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8</a:t>
            </a:fld>
            <a:endParaRPr lang="en-US" b="0" noProof="0"/>
          </a:p>
        </p:txBody>
      </p:sp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214E7A86-5837-7433-F0D4-77071B923AE9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Segnaposto immagine 6">
            <a:extLst>
              <a:ext uri="{FF2B5EF4-FFF2-40B4-BE49-F238E27FC236}">
                <a16:creationId xmlns:a16="http://schemas.microsoft.com/office/drawing/2014/main" id="{514D075D-A83F-29DE-775C-0199A13283E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F55A07D5-DCE4-5E26-A209-53FB7BE4376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7214996" y="1856472"/>
            <a:ext cx="560193" cy="341927"/>
            <a:chOff x="7870316" y="1902163"/>
            <a:chExt cx="560193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70316" y="1902163"/>
              <a:ext cx="5421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T</a:t>
              </a:r>
              <a:r>
                <a:rPr lang="it-IT" sz="1400" dirty="0" err="1"/>
                <a:t>ext</a:t>
              </a:r>
              <a:endParaRPr lang="it-IT" sz="1400" dirty="0"/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7155565" y="3251295"/>
            <a:ext cx="663964" cy="334526"/>
            <a:chOff x="7155565" y="2849340"/>
            <a:chExt cx="663964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55565" y="2849340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sp>
        <p:nvSpPr>
          <p:cNvPr id="11" name="Google Shape;484;p61">
            <a:extLst>
              <a:ext uri="{FF2B5EF4-FFF2-40B4-BE49-F238E27FC236}">
                <a16:creationId xmlns:a16="http://schemas.microsoft.com/office/drawing/2014/main" id="{36DC400B-9B67-4C42-E274-DB24F7DE5F5F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2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B75CBF-EF9A-145E-D469-D7FC47001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>
                <a:latin typeface="Encode Sans"/>
              </a:rPr>
              <a:t>Scratch the card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1DEF6C-9468-CFB1-2ED2-EE8AD86303D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9</a:t>
            </a:fld>
            <a:endParaRPr lang="en-US" b="0" noProof="0"/>
          </a:p>
        </p:txBody>
      </p:sp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07C1A244-98D9-03D8-A596-23821F10529F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ED8662F3-153C-2B3C-AB60-033B3E31B2F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322A41A-5979-2A96-2CEA-2F521E3BFCA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86053133-3149-5826-3FF3-E3F4DE7DFB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81E706E-1565-2E41-E264-85A5D4BAC7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01D6C057-21FC-F670-F01D-935C611B84C3}"/>
              </a:ext>
            </a:extLst>
          </p:cNvPr>
          <p:cNvGrpSpPr/>
          <p:nvPr/>
        </p:nvGrpSpPr>
        <p:grpSpPr>
          <a:xfrm>
            <a:off x="5043296" y="1580247"/>
            <a:ext cx="560193" cy="341927"/>
            <a:chOff x="7870316" y="1902163"/>
            <a:chExt cx="560193" cy="341927"/>
          </a:xfrm>
        </p:grpSpPr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F0AFF425-15F1-5E9F-59F5-6AB275F3D1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90509" y="2244090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198590AF-2774-E1D2-7100-F1BD7A2A8A39}"/>
                </a:ext>
              </a:extLst>
            </p:cNvPr>
            <p:cNvSpPr txBox="1"/>
            <p:nvPr/>
          </p:nvSpPr>
          <p:spPr>
            <a:xfrm>
              <a:off x="7870316" y="1902163"/>
              <a:ext cx="5421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T</a:t>
              </a:r>
              <a:r>
                <a:rPr lang="it-IT" sz="1400" dirty="0" err="1"/>
                <a:t>ext</a:t>
              </a:r>
              <a:endParaRPr lang="it-IT" sz="1400" dirty="0"/>
            </a:p>
          </p:txBody>
        </p: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A122E6DC-C3DA-B5E3-C9CD-92352C361321}"/>
              </a:ext>
            </a:extLst>
          </p:cNvPr>
          <p:cNvGrpSpPr/>
          <p:nvPr/>
        </p:nvGrpSpPr>
        <p:grpSpPr>
          <a:xfrm>
            <a:off x="4964815" y="3308445"/>
            <a:ext cx="663964" cy="334526"/>
            <a:chOff x="7155565" y="2849340"/>
            <a:chExt cx="663964" cy="334526"/>
          </a:xfrm>
        </p:grpSpPr>
        <p:cxnSp>
          <p:nvCxnSpPr>
            <p:cNvPr id="19" name="Connettore 2 18">
              <a:extLst>
                <a:ext uri="{FF2B5EF4-FFF2-40B4-BE49-F238E27FC236}">
                  <a16:creationId xmlns:a16="http://schemas.microsoft.com/office/drawing/2014/main" id="{8351ABF3-39BE-5B88-9FAC-F16712BF3D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45918" y="3183866"/>
              <a:ext cx="54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CD72D255-9D7C-1993-B79E-46F59976AAAE}"/>
                </a:ext>
              </a:extLst>
            </p:cNvPr>
            <p:cNvSpPr txBox="1"/>
            <p:nvPr/>
          </p:nvSpPr>
          <p:spPr>
            <a:xfrm>
              <a:off x="7155565" y="2849340"/>
              <a:ext cx="66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it-IT" sz="1400" dirty="0"/>
                <a:t>Photo</a:t>
              </a:r>
            </a:p>
          </p:txBody>
        </p:sp>
      </p:grpSp>
      <p:sp>
        <p:nvSpPr>
          <p:cNvPr id="11" name="Google Shape;484;p61">
            <a:extLst>
              <a:ext uri="{FF2B5EF4-FFF2-40B4-BE49-F238E27FC236}">
                <a16:creationId xmlns:a16="http://schemas.microsoft.com/office/drawing/2014/main" id="{36DC400B-9B67-4C42-E274-DB24F7DE5F5F}"/>
              </a:ext>
            </a:extLst>
          </p:cNvPr>
          <p:cNvSpPr txBox="1">
            <a:spLocks/>
          </p:cNvSpPr>
          <p:nvPr/>
        </p:nvSpPr>
        <p:spPr>
          <a:xfrm>
            <a:off x="159814" y="1303611"/>
            <a:ext cx="1234772" cy="45271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>
            <a:lvl1pPr marL="457200" lvl="0" indent="-228600" algn="l" defTabSz="5143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 panose="020B0604020202020204" pitchFamily="34" charset="0"/>
              <a:buNone/>
              <a:defRPr sz="12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914400" lvl="1" indent="-3175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lvl="2" indent="-228600" algn="l" defTabSz="51435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828800" lvl="3" indent="-2286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Encode Sans" pitchFamily="2" charset="0"/>
              <a:buNone/>
              <a:defRPr sz="9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286000" lvl="4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 pitchFamily="34" charset="0"/>
              <a:buChar char="•"/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51435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it-IT" sz="1400" i="1" dirty="0"/>
              <a:t>Index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WELCOME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b="1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b="1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NOTION TITLE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Card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800" dirty="0">
                <a:solidFill>
                  <a:srgbClr val="243782"/>
                </a:solidFill>
                <a:latin typeface="Encode Sans"/>
              </a:rPr>
              <a:t>Quiz</a:t>
            </a: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endParaRPr lang="en-US" sz="800" dirty="0">
              <a:solidFill>
                <a:srgbClr val="243782"/>
              </a:solidFill>
              <a:latin typeface="Encode Sans"/>
            </a:endParaRPr>
          </a:p>
          <a:p>
            <a:pPr marL="65192" indent="0" defTabSz="685783">
              <a:spcAft>
                <a:spcPts val="600"/>
              </a:spcAft>
              <a:buClr>
                <a:srgbClr val="243782"/>
              </a:buClr>
              <a:defRPr/>
            </a:pPr>
            <a:r>
              <a:rPr lang="en-US" sz="1600" b="1" dirty="0">
                <a:solidFill>
                  <a:srgbClr val="243782"/>
                </a:solidFill>
                <a:latin typeface="Encode Sans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178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TELLANTIS - CHAPTER BLUE" val="jk6HfgLa"/>
  <p:tag name="ARTICULATE_PROJECT_OPEN" val="0"/>
  <p:tag name="ARTICULATE_SLIDE_COUNT" val="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tellantis - Chapter blue">
  <a:themeElements>
    <a:clrScheme name="Stellantis">
      <a:dk1>
        <a:srgbClr val="272B35"/>
      </a:dk1>
      <a:lt1>
        <a:sysClr val="window" lastClr="FFFFFF"/>
      </a:lt1>
      <a:dk2>
        <a:srgbClr val="243782"/>
      </a:dk2>
      <a:lt2>
        <a:srgbClr val="EEECE1"/>
      </a:lt2>
      <a:accent1>
        <a:srgbClr val="243782"/>
      </a:accent1>
      <a:accent2>
        <a:srgbClr val="E94E24"/>
      </a:accent2>
      <a:accent3>
        <a:srgbClr val="00ADA0"/>
      </a:accent3>
      <a:accent4>
        <a:srgbClr val="F7A600"/>
      </a:accent4>
      <a:accent5>
        <a:srgbClr val="272B35"/>
      </a:accent5>
      <a:accent6>
        <a:srgbClr val="243782"/>
      </a:accent6>
      <a:hlink>
        <a:srgbClr val="243782"/>
      </a:hlink>
      <a:folHlink>
        <a:srgbClr val="272B35"/>
      </a:folHlink>
    </a:clrScheme>
    <a:fontScheme name="Stellantis QN">
      <a:majorFont>
        <a:latin typeface="Encode Sans ExpandedLight"/>
        <a:ea typeface=""/>
        <a:cs typeface=""/>
      </a:majorFont>
      <a:minorFont>
        <a:latin typeface="Encod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llantis Template PowerPoint 16-9 v1.potx" id="{AF6AE716-1209-4599-9086-7EB01C99DBE6}" vid="{DC08C376-4686-4684-B245-4472F83D1AD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8C41E815640F4BAC9B0D203129FDA5" ma:contentTypeVersion="6" ma:contentTypeDescription="Create a new document." ma:contentTypeScope="" ma:versionID="00a6968300ffeb05a625972bb164c0a1">
  <xsd:schema xmlns:xsd="http://www.w3.org/2001/XMLSchema" xmlns:xs="http://www.w3.org/2001/XMLSchema" xmlns:p="http://schemas.microsoft.com/office/2006/metadata/properties" xmlns:ns2="44abe34f-7870-4f0a-ac6d-d3e1bf80773a" xmlns:ns3="58e64a98-75cc-4117-bc03-e4e9305b0382" targetNamespace="http://schemas.microsoft.com/office/2006/metadata/properties" ma:root="true" ma:fieldsID="37582e97bc562a1b8a840856c2d17bb8" ns2:_="" ns3:_="">
    <xsd:import namespace="44abe34f-7870-4f0a-ac6d-d3e1bf80773a"/>
    <xsd:import namespace="58e64a98-75cc-4117-bc03-e4e9305b03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be34f-7870-4f0a-ac6d-d3e1bf807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64a98-75cc-4117-bc03-e4e9305b038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B1253E-9436-4DB1-8ED5-F9626C2E9C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51A0F4-1100-4E10-90A6-4A4E75B5BD5B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8e64a98-75cc-4117-bc03-e4e9305b0382"/>
    <ds:schemaRef ds:uri="http://purl.org/dc/elements/1.1/"/>
    <ds:schemaRef ds:uri="http://purl.org/dc/terms/"/>
    <ds:schemaRef ds:uri="http://schemas.openxmlformats.org/package/2006/metadata/core-properties"/>
    <ds:schemaRef ds:uri="44abe34f-7870-4f0a-ac6d-d3e1bf80773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C7E9BB1-432A-40A0-B78C-2D5A1F88B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be34f-7870-4f0a-ac6d-d3e1bf80773a"/>
    <ds:schemaRef ds:uri="58e64a98-75cc-4117-bc03-e4e9305b0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69303</TotalTime>
  <Words>304</Words>
  <Application>Microsoft Office PowerPoint</Application>
  <PresentationFormat>Widescreen</PresentationFormat>
  <Paragraphs>283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Encode Sans</vt:lpstr>
      <vt:lpstr>Encode Sans ExpandedLight</vt:lpstr>
      <vt:lpstr>Stellantis - Chapter blue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RENZO BARBIRATO</dc:creator>
  <cp:lastModifiedBy>VALENTINA</cp:lastModifiedBy>
  <cp:revision>482</cp:revision>
  <dcterms:created xsi:type="dcterms:W3CDTF">2023-03-29T15:34:21Z</dcterms:created>
  <dcterms:modified xsi:type="dcterms:W3CDTF">2023-07-31T13:34:09Z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0x010100128C41E815640F4BAC9B0D203129FDA5</vt:lpwstr>
  </property>
  <property fmtid="{D5CDD505-2E9C-101B-9397-08002B2CF9AE}" pid="3" name="MSIP_Label_2fd53d93-3f4c-4b90-b511-bd6bdbb4fba9_Enabled">
    <vt:lpwstr>true</vt:lpwstr>
  </property>
  <property fmtid="{D5CDD505-2E9C-101B-9397-08002B2CF9AE}" pid="4" name="MSIP_Label_2fd53d93-3f4c-4b90-b511-bd6bdbb4fba9_SetDate">
    <vt:lpwstr>2023-03-30T07:03:18Z</vt:lpwstr>
  </property>
  <property fmtid="{D5CDD505-2E9C-101B-9397-08002B2CF9AE}" pid="5" name="MSIP_Label_2fd53d93-3f4c-4b90-b511-bd6bdbb4fba9_Method">
    <vt:lpwstr>Standard</vt:lpwstr>
  </property>
  <property fmtid="{D5CDD505-2E9C-101B-9397-08002B2CF9AE}" pid="6" name="MSIP_Label_2fd53d93-3f4c-4b90-b511-bd6bdbb4fba9_Name">
    <vt:lpwstr>2fd53d93-3f4c-4b90-b511-bd6bdbb4fba9</vt:lpwstr>
  </property>
  <property fmtid="{D5CDD505-2E9C-101B-9397-08002B2CF9AE}" pid="7" name="MSIP_Label_2fd53d93-3f4c-4b90-b511-bd6bdbb4fba9_SiteId">
    <vt:lpwstr>d852d5cd-724c-4128-8812-ffa5db3f8507</vt:lpwstr>
  </property>
  <property fmtid="{D5CDD505-2E9C-101B-9397-08002B2CF9AE}" pid="8" name="MSIP_Label_2fd53d93-3f4c-4b90-b511-bd6bdbb4fba9_ActionId">
    <vt:lpwstr>9c3c70de-e931-401e-a5cc-effd6037030b</vt:lpwstr>
  </property>
  <property fmtid="{D5CDD505-2E9C-101B-9397-08002B2CF9AE}" pid="9" name="MSIP_Label_2fd53d93-3f4c-4b90-b511-bd6bdbb4fba9_ContentBits">
    <vt:lpwstr>0</vt:lpwstr>
  </property>
  <property fmtid="{D5CDD505-2E9C-101B-9397-08002B2CF9AE}" pid="10" name="ArticulateGUID">
    <vt:lpwstr>177B0CCF-A6D0-4782-A9DC-EF848126ACA3</vt:lpwstr>
  </property>
  <property fmtid="{D5CDD505-2E9C-101B-9397-08002B2CF9AE}" pid="11" name="ArticulatePath">
    <vt:lpwstr>Capsule Giulia &amp; Stelvio MCE SEPTEMBER 23</vt:lpwstr>
  </property>
</Properties>
</file>