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7" r:id="rId5"/>
    <p:sldId id="280" r:id="rId6"/>
    <p:sldId id="278" r:id="rId7"/>
    <p:sldId id="279" r:id="rId8"/>
    <p:sldId id="281" r:id="rId9"/>
    <p:sldId id="282" r:id="rId10"/>
    <p:sldId id="283" r:id="rId11"/>
    <p:sldId id="284" r:id="rId12"/>
    <p:sldId id="285" r:id="rId13"/>
    <p:sldId id="290" r:id="rId14"/>
    <p:sldId id="286" r:id="rId15"/>
    <p:sldId id="289" r:id="rId16"/>
    <p:sldId id="287" r:id="rId17"/>
    <p:sldId id="288" r:id="rId18"/>
    <p:sldId id="273" r:id="rId19"/>
    <p:sldId id="257" r:id="rId20"/>
    <p:sldId id="258" r:id="rId21"/>
    <p:sldId id="259" r:id="rId22"/>
    <p:sldId id="261" r:id="rId23"/>
    <p:sldId id="260" r:id="rId24"/>
    <p:sldId id="262" r:id="rId25"/>
    <p:sldId id="263" r:id="rId26"/>
    <p:sldId id="264" r:id="rId27"/>
    <p:sldId id="265" r:id="rId28"/>
    <p:sldId id="266" r:id="rId29"/>
    <p:sldId id="275" r:id="rId30"/>
    <p:sldId id="267" r:id="rId31"/>
    <p:sldId id="268" r:id="rId32"/>
    <p:sldId id="269" r:id="rId33"/>
    <p:sldId id="270" r:id="rId34"/>
    <p:sldId id="271" r:id="rId35"/>
    <p:sldId id="272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27" y="-2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0382DB-F41F-FBD3-5581-C48C001CC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DC0AD7-5B1C-8190-7518-DBCB4E1B1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95DA26-2B9D-5DB8-A9AC-3B5F72BC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A97E5C-9797-0BCB-426A-77D2B02D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B07124-2BA5-0DA3-6919-CDA21015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44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AA5132-4D7B-7935-8E16-EC232BC2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7065D0-19B3-8971-4AC6-6FB2C7FE3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C9687F-D608-8D57-FD82-08DCC7A0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989FD2-8F03-2A7A-D3C1-84A2DB3D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AAD244-FF1C-FAB5-9DC0-7D4BDC38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20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963C8A-0112-79E1-6C8E-1234D7237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26AC5E-8788-CCFB-0E6E-AA18EBFD9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01E25D-9750-E001-C50A-7BCC7C87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835384-1654-A680-A963-2C61698F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35D9F8-9141-42ED-470F-EF66FD67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51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D1208D-01B5-3961-6DF4-C4CAA42C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F8E771-1B96-8C54-F74E-8D78F07D9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25CAD2-82C2-EB7E-63BB-E8F82574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5F67FE-8A6C-37A4-BBA6-8C90B4A6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5552D7-824C-E455-3D80-C95A0523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29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0122CF-48E3-8821-0800-CDD7A120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569E07-2C4F-E67B-63F3-26AEFE379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B119F5-2675-7C11-7FB7-07A4B7F11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2EAF2-148C-A524-E3E3-2BD6DA9F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FB1141-FAE7-5189-48CB-9D29F044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83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1DAD7-8A03-7E78-39B8-D4E35658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3219DC-48CA-3155-8FFF-04C599DC1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4FC3F0-ADC5-93AF-F1EA-66843E422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E6C307-57C6-CFE6-DAC3-D5186687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2838C4-A7C8-CB2B-A062-636F5D2C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76DEB2-87A6-0D04-E683-7303B654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33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73618F-8B2C-BFC7-CE1B-00558787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E3107C-7F87-313D-4FD1-CA31A4D07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8351A8-8330-F6FF-015A-E58CA85E6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19D800-94E8-1D2F-04F3-641C67223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40EA579-67FF-D606-170B-86F18A34A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30F276-7323-26D6-EB76-47580798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1354469-9D36-312F-783A-B045BFBD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3802315-B012-993B-50A0-12188101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0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25315-1B4D-33B8-069B-061E9725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1DD124-E498-4BBF-3C70-0AC8CBA8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F99092-A700-4010-5B40-CD064E09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5BA1CC-E379-F905-FDDC-32164042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4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3A4D82-EFBB-0B80-1AE9-E27C890D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018FBE5-0E8B-86AE-D0CB-32EC4BCD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CC90DF-07C9-34B4-C1E1-5C8C5000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91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E6464-77E4-31E2-5BA9-4BA9D026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2FA97C-A145-F38F-F9C1-7BCE7435A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AFAE39-5656-295A-4829-F3229BA0F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BA06BA-058B-754A-B3A3-48D597AE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9096AF-16AC-9A25-46CF-8494535A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C7CC71-F90B-C685-02F6-8CBB5B00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9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EBF86-FD74-62AA-E852-204C114B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C46EAA4-CBAC-679E-874D-2B58DBF2E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B7FCB0-FAE3-644A-90A4-CBCC60B8E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E5587B-8E9E-5853-B2B7-044E7C05E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8BBCDD-26F7-FD27-017E-CDAC0040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C9A325-BF14-9D87-FD5A-73CA560C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03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1C392E-EEBA-7E82-BD95-86E9BA32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0538DF-238E-55E9-DB1D-6DC49FA4F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013B22-5CAB-3854-9DE0-E192398B2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2D2B9-2E85-47F2-883C-9A925FA58ACE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36F311-FDDD-7865-E300-9C067919A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0A0863-A23D-6FB9-3F79-6643B4B42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95D18-A5EC-4261-878F-2092C8F7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6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o.beedeez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2DA5-7D2B-CF5E-DB7B-75716EFF9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505" y="2607344"/>
            <a:ext cx="9144000" cy="1031206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Encode Sans" pitchFamily="2" charset="0"/>
              </a:rPr>
              <a:t>Effettuare l’accesso</a:t>
            </a:r>
          </a:p>
        </p:txBody>
      </p:sp>
      <p:pic>
        <p:nvPicPr>
          <p:cNvPr id="4" name="Immagine 3" descr="Immagine che contiene logo, simbolo, schermata, Elementi grafici&#10;&#10;Descrizione generata automaticamente">
            <a:extLst>
              <a:ext uri="{FF2B5EF4-FFF2-40B4-BE49-F238E27FC236}">
                <a16:creationId xmlns:a16="http://schemas.microsoft.com/office/drawing/2014/main" id="{14831E56-E706-6FBA-8CA3-FF9E63F10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7" y="1306830"/>
            <a:ext cx="3232785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7BB4CA-AE20-558F-C5AC-708AB55E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729000"/>
            <a:ext cx="11279080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4229100" y="3720730"/>
            <a:ext cx="390525" cy="4607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4229100" y="4259649"/>
            <a:ext cx="2395028" cy="8457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qui per inserire la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descizione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del capitolo</a:t>
            </a:r>
          </a:p>
        </p:txBody>
      </p:sp>
    </p:spTree>
    <p:extLst>
      <p:ext uri="{BB962C8B-B14F-4D97-AF65-F5344CB8AC3E}">
        <p14:creationId xmlns:p14="http://schemas.microsoft.com/office/powerpoint/2010/main" val="325109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AE8154-AB64-B071-E86B-63DFC0DD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41" y="729000"/>
            <a:ext cx="10413117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889441" y="1134692"/>
            <a:ext cx="3620647" cy="34134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823912" y="4631124"/>
            <a:ext cx="2395028" cy="8457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 dati del capitolo e clicca su </a:t>
            </a: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49641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9051DC-3164-8FBD-DC77-111E419E4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41" y="636122"/>
            <a:ext cx="10418567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057275" y="2638425"/>
            <a:ext cx="3467100" cy="19097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1295399" y="3619500"/>
            <a:ext cx="2395028" cy="13515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Il capitolo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puo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essere strutturato in questo modo.</a:t>
            </a:r>
          </a:p>
          <a:p>
            <a:pPr marL="179388" indent="-179388" algn="ctr" defTabSz="538163"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Un quiz iniziale</a:t>
            </a:r>
          </a:p>
          <a:p>
            <a:pPr marL="179388" indent="-179388" algn="ctr" defTabSz="538163"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Contenuti </a:t>
            </a:r>
          </a:p>
          <a:p>
            <a:pPr marL="179388" indent="-179388" algn="ctr" defTabSz="538163"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Quiz finale</a:t>
            </a:r>
          </a:p>
        </p:txBody>
      </p:sp>
    </p:spTree>
    <p:extLst>
      <p:ext uri="{BB962C8B-B14F-4D97-AF65-F5344CB8AC3E}">
        <p14:creationId xmlns:p14="http://schemas.microsoft.com/office/powerpoint/2010/main" val="31526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C31F901-B549-8B4C-A07D-EF7402F7B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1" y="782993"/>
            <a:ext cx="10353629" cy="5400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2470D3B-5EB7-2EC2-3B60-4EA2622FD501}"/>
              </a:ext>
            </a:extLst>
          </p:cNvPr>
          <p:cNvSpPr/>
          <p:nvPr/>
        </p:nvSpPr>
        <p:spPr>
          <a:xfrm>
            <a:off x="904875" y="2841625"/>
            <a:ext cx="3190875" cy="4540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9FFE55-E54C-0194-9814-DEABE4D55A10}"/>
              </a:ext>
            </a:extLst>
          </p:cNvPr>
          <p:cNvSpPr/>
          <p:nvPr/>
        </p:nvSpPr>
        <p:spPr>
          <a:xfrm>
            <a:off x="1022349" y="3396296"/>
            <a:ext cx="2395028" cy="895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Per creare una pagina quiz basta cliccare su </a:t>
            </a:r>
            <a:r>
              <a:rPr lang="it-IT" sz="1400" b="1" dirty="0" err="1">
                <a:solidFill>
                  <a:srgbClr val="FF0000"/>
                </a:solidFill>
                <a:latin typeface="Encode Sans" pitchFamily="2" charset="0"/>
              </a:rPr>
              <a:t>Add</a:t>
            </a: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Encode Sans" pitchFamily="2" charset="0"/>
              </a:rPr>
              <a:t>Question</a:t>
            </a:r>
            <a:endParaRPr lang="it-IT" sz="1400" b="1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0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A9F4DF-6B22-EEC0-F567-5FD2F2F9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42" y="812601"/>
            <a:ext cx="10578915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089024" y="1328737"/>
            <a:ext cx="4657725" cy="48838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5168899" y="2753218"/>
            <a:ext cx="2395028" cy="13515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Esempi di quiz</a:t>
            </a:r>
            <a:endParaRPr lang="it-IT" sz="1400" b="1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16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6C48ECEB-3314-CA3F-B81D-210497F5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41" y="729000"/>
            <a:ext cx="10465584" cy="5400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2470D3B-5EB7-2EC2-3B60-4EA2622FD501}"/>
              </a:ext>
            </a:extLst>
          </p:cNvPr>
          <p:cNvSpPr/>
          <p:nvPr/>
        </p:nvSpPr>
        <p:spPr>
          <a:xfrm>
            <a:off x="1125855" y="2875915"/>
            <a:ext cx="1449705" cy="19056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9FFE55-E54C-0194-9814-DEABE4D55A10}"/>
              </a:ext>
            </a:extLst>
          </p:cNvPr>
          <p:cNvSpPr/>
          <p:nvPr/>
        </p:nvSpPr>
        <p:spPr>
          <a:xfrm>
            <a:off x="2755899" y="3429000"/>
            <a:ext cx="2395028" cy="895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Per creare una pagina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content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basta cliccare su </a:t>
            </a:r>
            <a:r>
              <a:rPr lang="it-IT" sz="1400" b="1" dirty="0" err="1">
                <a:solidFill>
                  <a:srgbClr val="FF0000"/>
                </a:solidFill>
                <a:latin typeface="Encode Sans" pitchFamily="2" charset="0"/>
              </a:rPr>
              <a:t>Add</a:t>
            </a:r>
            <a:r>
              <a:rPr lang="it-IT" sz="1400" b="1" dirty="0">
                <a:solidFill>
                  <a:srgbClr val="FF0000"/>
                </a:solidFill>
                <a:latin typeface="Encode Sans" pitchFamily="2" charset="0"/>
              </a:rPr>
              <a:t> Card</a:t>
            </a:r>
          </a:p>
        </p:txBody>
      </p:sp>
    </p:spTree>
    <p:extLst>
      <p:ext uri="{BB962C8B-B14F-4D97-AF65-F5344CB8AC3E}">
        <p14:creationId xmlns:p14="http://schemas.microsoft.com/office/powerpoint/2010/main" val="1067547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825625-AC2A-BA05-9DCA-12F9F1C69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45400"/>
            <a:ext cx="10514345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254125" y="1161537"/>
            <a:ext cx="4587876" cy="48838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5168899" y="2753218"/>
            <a:ext cx="2395028" cy="13515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Esempi di contenuti/card</a:t>
            </a:r>
            <a:endParaRPr lang="it-IT" sz="1400" b="1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7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B2953E-9186-2963-3EE4-4BDE7571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81" y="645400"/>
            <a:ext cx="10429838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181101" y="4597400"/>
            <a:ext cx="4584700" cy="13515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5460999" y="4597399"/>
            <a:ext cx="2395028" cy="13515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Esempi di contenuti/card</a:t>
            </a:r>
            <a:endParaRPr lang="it-IT" sz="1400" b="1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9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2DA5-7D2B-CF5E-DB7B-75716EFF9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505" y="1852964"/>
            <a:ext cx="9144000" cy="2387600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Encode Sans" pitchFamily="2" charset="0"/>
              </a:rPr>
              <a:t>Pubblicazione delle pillole </a:t>
            </a:r>
            <a:r>
              <a:rPr lang="it-IT" sz="4800" b="1" dirty="0" err="1">
                <a:latin typeface="Encode Sans" pitchFamily="2" charset="0"/>
              </a:rPr>
              <a:t>beedeze</a:t>
            </a:r>
            <a:endParaRPr lang="it-IT" sz="4800" b="1" dirty="0">
              <a:latin typeface="Encode Sans" pitchFamily="2" charset="0"/>
            </a:endParaRPr>
          </a:p>
        </p:txBody>
      </p:sp>
      <p:pic>
        <p:nvPicPr>
          <p:cNvPr id="3" name="Immagine 2" descr="Immagine che contiene logo, simbolo, schermata, Elementi grafici&#10;&#10;Descrizione generata automaticamente">
            <a:extLst>
              <a:ext uri="{FF2B5EF4-FFF2-40B4-BE49-F238E27FC236}">
                <a16:creationId xmlns:a16="http://schemas.microsoft.com/office/drawing/2014/main" id="{9B742197-505B-30C7-9B9F-3E72D26EF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17" y="1159544"/>
            <a:ext cx="3232785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93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5350953-0412-5B30-16BB-B204E9E0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" y="646657"/>
            <a:ext cx="11206767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178754" y="674833"/>
            <a:ext cx="576375" cy="2730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697716" y="1131083"/>
            <a:ext cx="1993479" cy="3206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My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content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0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0EDEAF-D6DC-D62D-9155-BD66857A5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36" y="766777"/>
            <a:ext cx="10403421" cy="540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3566512" y="1557339"/>
            <a:ext cx="4920264" cy="4084318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u="sng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https://bo.beedeez.com</a:t>
            </a:r>
            <a:endParaRPr lang="it-IT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Primo account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admin: koine@koine.it</a:t>
            </a:r>
            <a:endParaRPr lang="it-IT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psw</a:t>
            </a:r>
            <a:r>
              <a:rPr lang="it-IT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Torino!2023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18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Secondo account</a:t>
            </a:r>
            <a:endParaRPr lang="it-IT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admin: patrizia.gariglio2@external.stellantis.com</a:t>
            </a:r>
            <a:endParaRPr lang="it-IT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psw</a:t>
            </a:r>
            <a:r>
              <a:rPr lang="en-US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2023!Beinasco</a:t>
            </a:r>
            <a:endParaRPr lang="it-IT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9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5A12A6-FDD0-441F-5CAE-3B7EFF5B3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4" y="637490"/>
            <a:ext cx="11301091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445454" y="5453896"/>
            <a:ext cx="11346406" cy="4528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697716" y="1131083"/>
            <a:ext cx="1993479" cy="3206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My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content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602376" y="4866688"/>
            <a:ext cx="1993479" cy="5243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Selezioni la capsule che vuoi pubblicare</a:t>
            </a:r>
          </a:p>
        </p:txBody>
      </p:sp>
    </p:spTree>
    <p:extLst>
      <p:ext uri="{BB962C8B-B14F-4D97-AF65-F5344CB8AC3E}">
        <p14:creationId xmlns:p14="http://schemas.microsoft.com/office/powerpoint/2010/main" val="2859832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495D51-4833-8C36-E6FA-BCB736C9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4" y="647744"/>
            <a:ext cx="11273683" cy="540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5707414" y="2569855"/>
            <a:ext cx="2322838" cy="5893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Tracks: inserire Work in progress -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Koine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495D51-4833-8C36-E6FA-BCB736C9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4" y="647744"/>
            <a:ext cx="11273683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644802" y="4032460"/>
            <a:ext cx="971649" cy="2491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644802" y="4330465"/>
            <a:ext cx="1993479" cy="5243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More options</a:t>
            </a:r>
          </a:p>
        </p:txBody>
      </p:sp>
    </p:spTree>
    <p:extLst>
      <p:ext uri="{BB962C8B-B14F-4D97-AF65-F5344CB8AC3E}">
        <p14:creationId xmlns:p14="http://schemas.microsoft.com/office/powerpoint/2010/main" val="1433171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05B03F-7364-E25C-5864-728B8258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69" y="789042"/>
            <a:ext cx="11351262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8822398" y="1319595"/>
            <a:ext cx="685629" cy="2853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8168472" y="1647936"/>
            <a:ext cx="1993479" cy="5243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Integration</a:t>
            </a:r>
          </a:p>
        </p:txBody>
      </p:sp>
    </p:spTree>
    <p:extLst>
      <p:ext uri="{BB962C8B-B14F-4D97-AF65-F5344CB8AC3E}">
        <p14:creationId xmlns:p14="http://schemas.microsoft.com/office/powerpoint/2010/main" val="174883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1966C4F-FD4A-000D-29BF-5E56E042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60" y="729000"/>
            <a:ext cx="10413117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6131202" y="2281665"/>
            <a:ext cx="2319414" cy="4453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6025618" y="2805021"/>
            <a:ext cx="2498670" cy="8395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in Central Reference il numero che ci viene fornito da loro.</a:t>
            </a:r>
          </a:p>
        </p:txBody>
      </p:sp>
    </p:spTree>
    <p:extLst>
      <p:ext uri="{BB962C8B-B14F-4D97-AF65-F5344CB8AC3E}">
        <p14:creationId xmlns:p14="http://schemas.microsoft.com/office/powerpoint/2010/main" val="2901759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1966C4F-FD4A-000D-29BF-5E56E042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60" y="729000"/>
            <a:ext cx="10413117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6115246" y="5820091"/>
            <a:ext cx="805592" cy="3089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5743930" y="5308720"/>
            <a:ext cx="1397923" cy="3900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Hide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97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5AABA8-EA01-DD93-07B5-BB1DFBF9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515575"/>
            <a:ext cx="11315698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654847" y="1976144"/>
            <a:ext cx="2638725" cy="7237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621556" y="2825546"/>
            <a:ext cx="2711020" cy="8010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il numero dopo il titolo, dividendo titolo e numero con un trattino alto</a:t>
            </a:r>
          </a:p>
        </p:txBody>
      </p:sp>
    </p:spTree>
    <p:extLst>
      <p:ext uri="{BB962C8B-B14F-4D97-AF65-F5344CB8AC3E}">
        <p14:creationId xmlns:p14="http://schemas.microsoft.com/office/powerpoint/2010/main" val="232839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CB94EC-0C8B-72F6-B5F5-CE7A4FB4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18" y="884458"/>
            <a:ext cx="10324324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9558338" y="1928519"/>
            <a:ext cx="1336184" cy="5813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9086850" y="2568372"/>
            <a:ext cx="1978092" cy="581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Update capsule</a:t>
            </a:r>
          </a:p>
        </p:txBody>
      </p:sp>
    </p:spTree>
    <p:extLst>
      <p:ext uri="{BB962C8B-B14F-4D97-AF65-F5344CB8AC3E}">
        <p14:creationId xmlns:p14="http://schemas.microsoft.com/office/powerpoint/2010/main" val="214707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BF1C9A-70BA-4EA6-CC54-3CF0DFDE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669468"/>
            <a:ext cx="10403820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4281487" y="4162132"/>
            <a:ext cx="1207597" cy="5813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3700959" y="4816272"/>
            <a:ext cx="2711020" cy="581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Publish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Capsule e la capsule va online </a:t>
            </a:r>
          </a:p>
        </p:txBody>
      </p:sp>
    </p:spTree>
    <p:extLst>
      <p:ext uri="{BB962C8B-B14F-4D97-AF65-F5344CB8AC3E}">
        <p14:creationId xmlns:p14="http://schemas.microsoft.com/office/powerpoint/2010/main" val="2996229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CB94EC-0C8B-72F6-B5F5-CE7A4FB4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18" y="884458"/>
            <a:ext cx="10324324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6D46565-1290-BC0C-8247-A330929F47F4}"/>
              </a:ext>
            </a:extLst>
          </p:cNvPr>
          <p:cNvSpPr/>
          <p:nvPr/>
        </p:nvSpPr>
        <p:spPr>
          <a:xfrm>
            <a:off x="9558338" y="1928519"/>
            <a:ext cx="1336184" cy="5813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D5A840-B9CC-20E1-7956-B27D3E9FA606}"/>
              </a:ext>
            </a:extLst>
          </p:cNvPr>
          <p:cNvSpPr/>
          <p:nvPr/>
        </p:nvSpPr>
        <p:spPr>
          <a:xfrm>
            <a:off x="266700" y="221412"/>
            <a:ext cx="3935730" cy="581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Encode Sans" pitchFamily="2" charset="0"/>
              </a:rPr>
              <a:t>Ricorda e controlla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86F1480-F973-FBFF-4DDB-BA2604279494}"/>
              </a:ext>
            </a:extLst>
          </p:cNvPr>
          <p:cNvSpPr/>
          <p:nvPr/>
        </p:nvSpPr>
        <p:spPr>
          <a:xfrm>
            <a:off x="5767387" y="3813810"/>
            <a:ext cx="2062163" cy="6210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74E5510-C9A6-35AB-9357-871B5D8CFA84}"/>
              </a:ext>
            </a:extLst>
          </p:cNvPr>
          <p:cNvSpPr/>
          <p:nvPr/>
        </p:nvSpPr>
        <p:spPr>
          <a:xfrm>
            <a:off x="5236389" y="4473372"/>
            <a:ext cx="2711020" cy="10130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La sezione Session capsule non deve essere attiva,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senò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gli altri utenti non riescono a vedere la Capsule.</a:t>
            </a:r>
          </a:p>
        </p:txBody>
      </p:sp>
    </p:spTree>
    <p:extLst>
      <p:ext uri="{BB962C8B-B14F-4D97-AF65-F5344CB8AC3E}">
        <p14:creationId xmlns:p14="http://schemas.microsoft.com/office/powerpoint/2010/main" val="266389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2DA5-7D2B-CF5E-DB7B-75716EFF9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505" y="1852964"/>
            <a:ext cx="9144000" cy="1666524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Encode Sans" pitchFamily="2" charset="0"/>
              </a:rPr>
              <a:t>Impostare una nuova capsule</a:t>
            </a:r>
          </a:p>
        </p:txBody>
      </p:sp>
      <p:pic>
        <p:nvPicPr>
          <p:cNvPr id="3" name="Immagine 2" descr="Immagine che contiene logo, simbolo, schermata, Elementi grafici&#10;&#10;Descrizione generata automaticamente">
            <a:extLst>
              <a:ext uri="{FF2B5EF4-FFF2-40B4-BE49-F238E27FC236}">
                <a16:creationId xmlns:a16="http://schemas.microsoft.com/office/drawing/2014/main" id="{883F6196-E486-D02D-B731-60245AE79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7" y="1306830"/>
            <a:ext cx="3232785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97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2DA5-7D2B-CF5E-DB7B-75716EFF9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505" y="1852964"/>
            <a:ext cx="9144000" cy="2387600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Encode Sans" pitchFamily="2" charset="0"/>
              </a:rPr>
              <a:t>Gestione delle cartelle </a:t>
            </a:r>
            <a:br>
              <a:rPr lang="it-IT" sz="4800" b="1" dirty="0">
                <a:latin typeface="Encode Sans" pitchFamily="2" charset="0"/>
              </a:rPr>
            </a:br>
            <a:r>
              <a:rPr lang="it-IT" sz="4800" b="1" dirty="0">
                <a:latin typeface="Encode Sans" pitchFamily="2" charset="0"/>
              </a:rPr>
              <a:t>capsule </a:t>
            </a:r>
            <a:r>
              <a:rPr lang="it-IT" sz="4800" b="1" dirty="0" err="1">
                <a:latin typeface="Encode Sans" pitchFamily="2" charset="0"/>
              </a:rPr>
              <a:t>beedeze</a:t>
            </a:r>
            <a:endParaRPr lang="it-IT" sz="4800" b="1" dirty="0"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17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9A1436D-0762-CF61-985F-80CEE3C9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603900"/>
            <a:ext cx="11217193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352208-168B-804B-5684-ED80FA99D499}"/>
              </a:ext>
            </a:extLst>
          </p:cNvPr>
          <p:cNvSpPr/>
          <p:nvPr/>
        </p:nvSpPr>
        <p:spPr>
          <a:xfrm>
            <a:off x="1604963" y="603900"/>
            <a:ext cx="909637" cy="3390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5A83DE-7668-5FC7-9DF7-89D74254F45D}"/>
              </a:ext>
            </a:extLst>
          </p:cNvPr>
          <p:cNvSpPr/>
          <p:nvPr/>
        </p:nvSpPr>
        <p:spPr>
          <a:xfrm>
            <a:off x="1133475" y="1120572"/>
            <a:ext cx="1978092" cy="581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Content management</a:t>
            </a:r>
          </a:p>
        </p:txBody>
      </p:sp>
    </p:spTree>
    <p:extLst>
      <p:ext uri="{BB962C8B-B14F-4D97-AF65-F5344CB8AC3E}">
        <p14:creationId xmlns:p14="http://schemas.microsoft.com/office/powerpoint/2010/main" val="264620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282659-218E-C730-E85B-1A3DB8FF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6" y="729000"/>
            <a:ext cx="11234347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352208-168B-804B-5684-ED80FA99D499}"/>
              </a:ext>
            </a:extLst>
          </p:cNvPr>
          <p:cNvSpPr/>
          <p:nvPr/>
        </p:nvSpPr>
        <p:spPr>
          <a:xfrm>
            <a:off x="3111567" y="1965975"/>
            <a:ext cx="5980046" cy="4629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5A83DE-7668-5FC7-9DF7-89D74254F45D}"/>
              </a:ext>
            </a:extLst>
          </p:cNvPr>
          <p:cNvSpPr/>
          <p:nvPr/>
        </p:nvSpPr>
        <p:spPr>
          <a:xfrm>
            <a:off x="3111567" y="2582660"/>
            <a:ext cx="2398646" cy="581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532093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DDA6DA-7534-6344-2A42-A6B445FCA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67" y="768011"/>
            <a:ext cx="10429465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352208-168B-804B-5684-ED80FA99D499}"/>
              </a:ext>
            </a:extLst>
          </p:cNvPr>
          <p:cNvSpPr/>
          <p:nvPr/>
        </p:nvSpPr>
        <p:spPr>
          <a:xfrm>
            <a:off x="6095999" y="3200401"/>
            <a:ext cx="2062164" cy="27098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5A83DE-7668-5FC7-9DF7-89D74254F45D}"/>
              </a:ext>
            </a:extLst>
          </p:cNvPr>
          <p:cNvSpPr/>
          <p:nvPr/>
        </p:nvSpPr>
        <p:spPr>
          <a:xfrm>
            <a:off x="3654492" y="2038258"/>
            <a:ext cx="2398646" cy="13907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Queste sono le cartelle che abbiamo creato per brand. Se voglio aggiungere una cartelle posso cliccare su 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Add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sub track</a:t>
            </a: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B4F0683A-4BD7-1D31-4F7E-753E18AEECC2}"/>
              </a:ext>
            </a:extLst>
          </p:cNvPr>
          <p:cNvCxnSpPr>
            <a:stCxn id="7" idx="2"/>
          </p:cNvCxnSpPr>
          <p:nvPr/>
        </p:nvCxnSpPr>
        <p:spPr>
          <a:xfrm rot="16200000" flipH="1">
            <a:off x="5384420" y="2898394"/>
            <a:ext cx="104775" cy="1165985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6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9A07DA-16AD-1774-7FF6-0FA999EC8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3774"/>
            <a:ext cx="10460790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352208-168B-804B-5684-ED80FA99D499}"/>
              </a:ext>
            </a:extLst>
          </p:cNvPr>
          <p:cNvSpPr/>
          <p:nvPr/>
        </p:nvSpPr>
        <p:spPr>
          <a:xfrm>
            <a:off x="6138863" y="3652837"/>
            <a:ext cx="2019300" cy="5476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5A83DE-7668-5FC7-9DF7-89D74254F45D}"/>
              </a:ext>
            </a:extLst>
          </p:cNvPr>
          <p:cNvSpPr/>
          <p:nvPr/>
        </p:nvSpPr>
        <p:spPr>
          <a:xfrm>
            <a:off x="3606867" y="3250406"/>
            <a:ext cx="2398646" cy="804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Scrivere il nome del brand o il nome che si vuole dare alla cartella</a:t>
            </a:r>
          </a:p>
        </p:txBody>
      </p:sp>
    </p:spTree>
    <p:extLst>
      <p:ext uri="{BB962C8B-B14F-4D97-AF65-F5344CB8AC3E}">
        <p14:creationId xmlns:p14="http://schemas.microsoft.com/office/powerpoint/2010/main" val="3813123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9A07DA-16AD-1774-7FF6-0FA999EC8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3774"/>
            <a:ext cx="10460790" cy="54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352208-168B-804B-5684-ED80FA99D499}"/>
              </a:ext>
            </a:extLst>
          </p:cNvPr>
          <p:cNvSpPr/>
          <p:nvPr/>
        </p:nvSpPr>
        <p:spPr>
          <a:xfrm>
            <a:off x="9029700" y="1604962"/>
            <a:ext cx="2386013" cy="42719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329DFC2-AE63-F2CF-8FD3-AF968789F895}"/>
              </a:ext>
            </a:extLst>
          </p:cNvPr>
          <p:cNvGrpSpPr/>
          <p:nvPr/>
        </p:nvGrpSpPr>
        <p:grpSpPr>
          <a:xfrm>
            <a:off x="6096000" y="1604962"/>
            <a:ext cx="2976563" cy="3053616"/>
            <a:chOff x="6096000" y="1604962"/>
            <a:chExt cx="2976563" cy="3053616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05A83DE-7668-5FC7-9DF7-89D74254F45D}"/>
                </a:ext>
              </a:extLst>
            </p:cNvPr>
            <p:cNvSpPr/>
            <p:nvPr/>
          </p:nvSpPr>
          <p:spPr>
            <a:xfrm>
              <a:off x="6096000" y="1604962"/>
              <a:ext cx="2976563" cy="15216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it-IT" sz="1400" dirty="0">
                  <a:solidFill>
                    <a:srgbClr val="FF0000"/>
                  </a:solidFill>
                  <a:latin typeface="Encode Sans" pitchFamily="2" charset="0"/>
                </a:rPr>
                <a:t>Per spostare le capsule nelle cartelle del brand selezionare la parte grigia dell’etichetta</a:t>
              </a:r>
            </a:p>
            <a:p>
              <a:pPr algn="ctr">
                <a:lnSpc>
                  <a:spcPct val="150000"/>
                </a:lnSpc>
              </a:pPr>
              <a:r>
                <a:rPr lang="it-IT" sz="1400" dirty="0">
                  <a:solidFill>
                    <a:srgbClr val="FF0000"/>
                  </a:solidFill>
                  <a:latin typeface="Encode Sans" pitchFamily="2" charset="0"/>
                </a:rPr>
                <a:t> e trascinarla nella cartella del brand</a:t>
              </a: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17D51941-21CE-0AF3-A613-AFADF7474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039" t="46164" r="16685" b="48985"/>
            <a:stretch/>
          </p:blipFill>
          <p:spPr>
            <a:xfrm>
              <a:off x="8639176" y="2424113"/>
              <a:ext cx="238124" cy="261938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E599165-A9E6-59F5-1C08-30D50537D2FA}"/>
                </a:ext>
              </a:extLst>
            </p:cNvPr>
            <p:cNvSpPr/>
            <p:nvPr/>
          </p:nvSpPr>
          <p:spPr>
            <a:xfrm>
              <a:off x="6096000" y="3136959"/>
              <a:ext cx="2976563" cy="15216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it-IT" sz="1400" dirty="0">
                <a:solidFill>
                  <a:srgbClr val="FF0000"/>
                </a:solidFill>
                <a:latin typeface="Encode Sans" pitchFamily="2" charset="0"/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D2607EE-E652-81FC-D856-00047547A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441" t="38008" r="1575" b="38885"/>
            <a:stretch/>
          </p:blipFill>
          <p:spPr>
            <a:xfrm>
              <a:off x="6572252" y="3201255"/>
              <a:ext cx="2090737" cy="1247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769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B9B7F6-8FDE-53AB-FC95-635D18AB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4" y="783167"/>
            <a:ext cx="11277511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723391" y="2252172"/>
            <a:ext cx="2606549" cy="6586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667236" y="1824503"/>
            <a:ext cx="1993479" cy="3206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il titolo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85202A6-AE91-6AAD-B1DD-A8DF8CE94481}"/>
              </a:ext>
            </a:extLst>
          </p:cNvPr>
          <p:cNvSpPr/>
          <p:nvPr/>
        </p:nvSpPr>
        <p:spPr>
          <a:xfrm>
            <a:off x="723391" y="2910840"/>
            <a:ext cx="2374139" cy="4086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3177540" y="3027824"/>
            <a:ext cx="1993479" cy="3206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il livello</a:t>
            </a:r>
          </a:p>
        </p:txBody>
      </p:sp>
    </p:spTree>
    <p:extLst>
      <p:ext uri="{BB962C8B-B14F-4D97-AF65-F5344CB8AC3E}">
        <p14:creationId xmlns:p14="http://schemas.microsoft.com/office/powerpoint/2010/main" val="412541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B9B7F6-8FDE-53AB-FC95-635D18AB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4" y="783167"/>
            <a:ext cx="11277511" cy="5400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85202A6-AE91-6AAD-B1DD-A8DF8CE94481}"/>
              </a:ext>
            </a:extLst>
          </p:cNvPr>
          <p:cNvSpPr/>
          <p:nvPr/>
        </p:nvSpPr>
        <p:spPr>
          <a:xfrm>
            <a:off x="723391" y="3353262"/>
            <a:ext cx="2374139" cy="8186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1079669" y="4274332"/>
            <a:ext cx="2558882" cy="7691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la descrizione- non è possibile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insierire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grassetti o punto elenco</a:t>
            </a:r>
          </a:p>
        </p:txBody>
      </p:sp>
    </p:spTree>
    <p:extLst>
      <p:ext uri="{BB962C8B-B14F-4D97-AF65-F5344CB8AC3E}">
        <p14:creationId xmlns:p14="http://schemas.microsoft.com/office/powerpoint/2010/main" val="63996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90024F-96CA-44A6-25C6-70FFA16D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6" y="849993"/>
            <a:ext cx="11284464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5990716" y="2952259"/>
            <a:ext cx="2038859" cy="4767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5F0F18-AE5F-5B15-C085-815AEC079A95}"/>
              </a:ext>
            </a:extLst>
          </p:cNvPr>
          <p:cNvSpPr/>
          <p:nvPr/>
        </p:nvSpPr>
        <p:spPr>
          <a:xfrm>
            <a:off x="5815013" y="1785938"/>
            <a:ext cx="2373672" cy="5640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il tracks in </a:t>
            </a:r>
          </a:p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Work in progress -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koine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85202A6-AE91-6AAD-B1DD-A8DF8CE94481}"/>
              </a:ext>
            </a:extLst>
          </p:cNvPr>
          <p:cNvSpPr/>
          <p:nvPr/>
        </p:nvSpPr>
        <p:spPr>
          <a:xfrm>
            <a:off x="5995480" y="2391237"/>
            <a:ext cx="1995996" cy="5138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8188685" y="2952259"/>
            <a:ext cx="1993479" cy="15340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la categoria che ci viene indicata da loro (D’acquino, martorella etc.. Etc…) ad esempio le stiamo inserendo in Prodotto</a:t>
            </a:r>
          </a:p>
        </p:txBody>
      </p:sp>
    </p:spTree>
    <p:extLst>
      <p:ext uri="{BB962C8B-B14F-4D97-AF65-F5344CB8AC3E}">
        <p14:creationId xmlns:p14="http://schemas.microsoft.com/office/powerpoint/2010/main" val="119023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90024F-96CA-44A6-25C6-70FFA16D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6" y="849993"/>
            <a:ext cx="11284464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5952617" y="3339730"/>
            <a:ext cx="2373672" cy="4607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7369086" y="3865312"/>
            <a:ext cx="1993479" cy="513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Inserire l’immagine di copertina 500x500</a:t>
            </a:r>
          </a:p>
        </p:txBody>
      </p:sp>
    </p:spTree>
    <p:extLst>
      <p:ext uri="{BB962C8B-B14F-4D97-AF65-F5344CB8AC3E}">
        <p14:creationId xmlns:p14="http://schemas.microsoft.com/office/powerpoint/2010/main" val="53301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2DA5-7D2B-CF5E-DB7B-75716EFF9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655" y="2405414"/>
            <a:ext cx="9144000" cy="1666524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Encode Sans" pitchFamily="2" charset="0"/>
              </a:rPr>
              <a:t>Come è strutturata </a:t>
            </a:r>
            <a:br>
              <a:rPr lang="it-IT" sz="4800" b="1" dirty="0">
                <a:latin typeface="Encode Sans" pitchFamily="2" charset="0"/>
              </a:rPr>
            </a:br>
            <a:r>
              <a:rPr lang="it-IT" sz="4800" b="1" dirty="0">
                <a:latin typeface="Encode Sans" pitchFamily="2" charset="0"/>
              </a:rPr>
              <a:t>una capsule</a:t>
            </a:r>
          </a:p>
        </p:txBody>
      </p:sp>
      <p:pic>
        <p:nvPicPr>
          <p:cNvPr id="3" name="Immagine 2" descr="Immagine che contiene logo, simbolo, schermata, Elementi grafici&#10;&#10;Descrizione generata automaticamente">
            <a:extLst>
              <a:ext uri="{FF2B5EF4-FFF2-40B4-BE49-F238E27FC236}">
                <a16:creationId xmlns:a16="http://schemas.microsoft.com/office/drawing/2014/main" id="{883F6196-E486-D02D-B731-60245AE79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7" y="1306830"/>
            <a:ext cx="3232785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7BB4CA-AE20-558F-C5AC-708AB55E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729000"/>
            <a:ext cx="11279080" cy="540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485748A-9FA1-F1F8-0434-0EDB05C19222}"/>
              </a:ext>
            </a:extLst>
          </p:cNvPr>
          <p:cNvSpPr/>
          <p:nvPr/>
        </p:nvSpPr>
        <p:spPr>
          <a:xfrm>
            <a:off x="10729913" y="2896818"/>
            <a:ext cx="1215876" cy="4607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9C6B36-3650-7438-23C6-A2213015EEFC}"/>
              </a:ext>
            </a:extLst>
          </p:cNvPr>
          <p:cNvSpPr/>
          <p:nvPr/>
        </p:nvSpPr>
        <p:spPr>
          <a:xfrm>
            <a:off x="8220076" y="2730887"/>
            <a:ext cx="2395028" cy="8457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Per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notion</a:t>
            </a:r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 si intende </a:t>
            </a:r>
          </a:p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il capitolo </a:t>
            </a:r>
          </a:p>
          <a:p>
            <a:pPr algn="ctr"/>
            <a:r>
              <a:rPr lang="it-IT" sz="1400" dirty="0">
                <a:solidFill>
                  <a:srgbClr val="FF0000"/>
                </a:solidFill>
                <a:latin typeface="Encode Sans" pitchFamily="2" charset="0"/>
              </a:rPr>
              <a:t>clicca su Create a </a:t>
            </a:r>
            <a:r>
              <a:rPr lang="it-IT" sz="1400" dirty="0" err="1">
                <a:solidFill>
                  <a:srgbClr val="FF0000"/>
                </a:solidFill>
                <a:latin typeface="Encode Sans" pitchFamily="2" charset="0"/>
              </a:rPr>
              <a:t>notion</a:t>
            </a:r>
            <a:endParaRPr lang="it-IT" sz="1400" dirty="0">
              <a:solidFill>
                <a:srgbClr val="FF0000"/>
              </a:solidFill>
              <a:latin typeface="Encod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19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354</Words>
  <Application>Microsoft Office PowerPoint</Application>
  <PresentationFormat>Widescreen</PresentationFormat>
  <Paragraphs>53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Encode Sans</vt:lpstr>
      <vt:lpstr>Tema di Office</vt:lpstr>
      <vt:lpstr>Effettuare l’accesso</vt:lpstr>
      <vt:lpstr>Presentazione standard di PowerPoint</vt:lpstr>
      <vt:lpstr>Impostare una nuova capsule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è strutturata  una capsule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Pubblicazione delle pillole beedeze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Gestione delle cartelle  capsule beedeze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Pubblicazione delle pillole beedeze</dc:title>
  <dc:creator>Patrizia Gariglio</dc:creator>
  <cp:lastModifiedBy>Patrizia Gariglio</cp:lastModifiedBy>
  <cp:revision>9</cp:revision>
  <dcterms:created xsi:type="dcterms:W3CDTF">2023-08-01T14:35:58Z</dcterms:created>
  <dcterms:modified xsi:type="dcterms:W3CDTF">2023-08-01T16:01:44Z</dcterms:modified>
</cp:coreProperties>
</file>