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16" r:id="rId4"/>
    <p:sldMasterId id="2147484057" r:id="rId5"/>
    <p:sldMasterId id="2147484105" r:id="rId6"/>
    <p:sldMasterId id="2147484128" r:id="rId7"/>
    <p:sldMasterId id="2147484138" r:id="rId8"/>
    <p:sldMasterId id="2147484155" r:id="rId9"/>
    <p:sldMasterId id="2147484169" r:id="rId10"/>
  </p:sldMasterIdLst>
  <p:notesMasterIdLst>
    <p:notesMasterId r:id="rId40"/>
  </p:notesMasterIdLst>
  <p:handoutMasterIdLst>
    <p:handoutMasterId r:id="rId41"/>
  </p:handoutMasterIdLst>
  <p:sldIdLst>
    <p:sldId id="2146849058" r:id="rId11"/>
    <p:sldId id="2147482727" r:id="rId12"/>
    <p:sldId id="2147482728" r:id="rId13"/>
    <p:sldId id="2147481710" r:id="rId14"/>
    <p:sldId id="2147474093" r:id="rId15"/>
    <p:sldId id="2147482729" r:id="rId16"/>
    <p:sldId id="2147482677" r:id="rId17"/>
    <p:sldId id="2147482724" r:id="rId18"/>
    <p:sldId id="2147482719" r:id="rId19"/>
    <p:sldId id="2147482717" r:id="rId20"/>
    <p:sldId id="2147482718" r:id="rId21"/>
    <p:sldId id="2147482720" r:id="rId22"/>
    <p:sldId id="2147482682" r:id="rId23"/>
    <p:sldId id="2147482690" r:id="rId24"/>
    <p:sldId id="2147482716" r:id="rId25"/>
    <p:sldId id="2147482730" r:id="rId26"/>
    <p:sldId id="2147474044" r:id="rId27"/>
    <p:sldId id="2147481840" r:id="rId28"/>
    <p:sldId id="2147481841" r:id="rId29"/>
    <p:sldId id="2147482735" r:id="rId30"/>
    <p:sldId id="2147481838" r:id="rId31"/>
    <p:sldId id="2147481848" r:id="rId32"/>
    <p:sldId id="2147481847" r:id="rId33"/>
    <p:sldId id="2147481852" r:id="rId34"/>
    <p:sldId id="2147474086" r:id="rId35"/>
    <p:sldId id="2147482731" r:id="rId36"/>
    <p:sldId id="2147482723" r:id="rId37"/>
    <p:sldId id="2147481849" r:id="rId38"/>
    <p:sldId id="2147481850" r:id="rId39"/>
  </p:sldIdLst>
  <p:sldSz cx="12192000" cy="6858000"/>
  <p:notesSz cx="9601200" cy="73152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9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pos="6448" userDrawn="1">
          <p15:clr>
            <a:srgbClr val="A4A3A4"/>
          </p15:clr>
        </p15:guide>
        <p15:guide id="8" orient="horz" pos="3339" userDrawn="1">
          <p15:clr>
            <a:srgbClr val="A4A3A4"/>
          </p15:clr>
        </p15:guide>
        <p15:guide id="9" pos="7514" userDrawn="1">
          <p15:clr>
            <a:srgbClr val="A4A3A4"/>
          </p15:clr>
        </p15:guide>
        <p15:guide id="10" pos="619" userDrawn="1">
          <p15:clr>
            <a:srgbClr val="A4A3A4"/>
          </p15:clr>
        </p15:guide>
        <p15:guide id="11" orient="horz" pos="3770" userDrawn="1">
          <p15:clr>
            <a:srgbClr val="A4A3A4"/>
          </p15:clr>
        </p15:guide>
        <p15:guide id="12" orient="horz" pos="1139" userDrawn="1">
          <p15:clr>
            <a:srgbClr val="A4A3A4"/>
          </p15:clr>
        </p15:guide>
        <p15:guide id="13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3A5E09-7EC1-A4CC-4835-09445B549B1C}" name="ROBERTA GASPARRE" initials="RG" userId="S::f25675c@inetpsa.com::6d9153fd-ef1f-4936-bded-f23b417cc183" providerId="AD"/>
  <p188:author id="{2AB04C19-793C-01CD-F00E-ADA6CE327074}" name="ROBERTA GASPARRE" initials="RG" userId="S::F25675C@inetpsa.com::6d9153fd-ef1f-4936-bded-f23b417cc183" providerId="AD"/>
  <p188:author id="{A2C49A40-C389-E79A-F884-143153EAEBF5}" name="RAFFAELE BRUSTIA" initials="RB" userId="S::U123923@inetpsa.com::f5406cd4-0cf8-4471-b75e-19f377da0ae0" providerId="AD"/>
  <p188:author id="{2B3A925A-91B4-3B21-9FEF-6008F163AC81}" name="ALESSANDRO ACQUADRO" initials="AA" userId="S::u801385@inetpsa.com::ab5b3cd5-ab44-4227-a477-8dea76835265" providerId="AD"/>
  <p188:author id="{36981A67-390C-43B1-7E8A-7E6AF6EA6D0A}" name="OLEKSANDR LYKHATSKYI" initials="OL" userId="S::SC01797@inetpsa.com::747e4ea8-d205-4f01-a872-d31c5057bf21" providerId="AD"/>
  <p188:author id="{E3095C6E-A02A-4949-139A-8D20865053BB}" name="ALESSANDRO CORGNATI" initials="AC" userId="S::F26203C@inetpsa.com::adcac4d5-38f5-45d6-bede-271e591b43be" providerId="AD"/>
  <p188:author id="{1C43997F-A5A1-2E6E-7EE4-277F1D27290D}" name="CLAUDIA POTO" initials="CP" userId="S::f16093b@inetpsa.com::12d4c451-dfb1-4c44-9094-38c6e65dcc26" providerId="AD"/>
  <p188:author id="{0D51EB9F-2A16-2360-E936-E89137492E5A}" name="FABIO CARLI" initials="FC" userId="S::03770AA@inetpsa.com::615cde97-9b38-4c1b-99aa-ba67cabddc88" providerId="AD"/>
  <p188:author id="{D6A10CAF-9424-0E6A-E55A-A8A116C201F4}" name="LORENZO NASELLI" initials="LN" userId="S::f99082b@inetpsa.com::2f42753d-dcea-43fb-8e39-ece04d63eff6" providerId="AD"/>
  <p188:author id="{B762CACE-3F77-9373-69E3-8D42B8BD12A9}" name="MATTIA PIUNTI" initials="MP" userId="S::f02284d@inetpsa.com::e324243a-7924-4c76-a6c8-31f44084ed1b" providerId="AD"/>
  <p188:author id="{A55A07D6-DAA7-1BEA-9A15-0FA7A9AFC325}" name="NICOLO' BREDA" initials="NB" userId="S::f04696d@inetpsa.com::a4b0b27a-31ff-48f3-9539-9fa8682c1d08" providerId="AD"/>
  <p188:author id="{1712EBDC-B50D-75E7-5034-70B4F3505AD4}" name="MANUELA BILLERO" initials="MB" userId="S::f72391b@inetpsa.com::291ac6fe-f73a-4fb0-ad9d-b0028ad90071" providerId="AD"/>
  <p188:author id="{71AC77FF-AFBF-A2F2-636E-D65EADEE0688}" name="ELENA DAMIANO" initials="ED" userId="S::F25236B@inetpsa.com::7d855838-74a2-4ee4-b626-c9878340e9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ALAIMO" initials="DA" lastIdx="3" clrIdx="0">
    <p:extLst>
      <p:ext uri="{19B8F6BF-5375-455C-9EA6-DF929625EA0E}">
        <p15:presenceInfo xmlns:p15="http://schemas.microsoft.com/office/powerpoint/2012/main" userId="S::F66256B@inetpsa.com::e07a9f17-f509-4f9d-92f8-f0a7fd6239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284"/>
    <a:srgbClr val="434340"/>
    <a:srgbClr val="F8F8F8"/>
    <a:srgbClr val="FFC000"/>
    <a:srgbClr val="A6A6A6"/>
    <a:srgbClr val="00863D"/>
    <a:srgbClr val="8BC53F"/>
    <a:srgbClr val="323231"/>
    <a:srgbClr val="C5E1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9B7FE-7A6C-4300-B677-ED6E751DA312}" v="216" dt="2024-06-13T13:50:28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86" y="102"/>
      </p:cViewPr>
      <p:guideLst>
        <p:guide pos="529"/>
        <p:guide orient="horz" pos="323"/>
        <p:guide pos="6448"/>
        <p:guide orient="horz" pos="3339"/>
        <p:guide pos="7514"/>
        <p:guide pos="619"/>
        <p:guide orient="horz" pos="3770"/>
        <p:guide orient="horz" pos="1139"/>
        <p:guide orient="horz" pos="26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305"/>
        <p:guide pos="30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1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1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F1DFB-C908-487A-830F-132D7706C339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0"/>
            <a:ext cx="4160521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0"/>
            <a:ext cx="4160521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2F88-DD15-4CF4-9D41-5B1A950ECE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02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1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1"/>
            <a:ext cx="4160521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E8D6-514E-4D6E-A135-38CA79D5064A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8263" y="914400"/>
            <a:ext cx="4384675" cy="246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1"/>
            <a:ext cx="7680960" cy="2880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0"/>
            <a:ext cx="4160521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0"/>
            <a:ext cx="4160521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E54C-E73F-48F9-A3C7-0640D186B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7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CFB2-745B-414C-A857-DE8790721072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0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16113" y="565150"/>
            <a:ext cx="5016500" cy="2820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2619-FAF5-4EBA-A84A-000595B00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000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16113" y="565150"/>
            <a:ext cx="5016500" cy="2820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2619-FAF5-4EBA-A84A-000595B00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9799f926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522288"/>
            <a:ext cx="4645025" cy="2613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109799f926f_0_193:notes"/>
          <p:cNvSpPr txBox="1">
            <a:spLocks noGrp="1"/>
          </p:cNvSpPr>
          <p:nvPr>
            <p:ph type="body" idx="1"/>
          </p:nvPr>
        </p:nvSpPr>
        <p:spPr>
          <a:xfrm>
            <a:off x="900113" y="3309257"/>
            <a:ext cx="7200900" cy="313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118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30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CFB2-745B-414C-A857-DE879072107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9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0CFB2-745B-414C-A857-DE879072107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936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CFB2-745B-414C-A857-DE87907210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5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CFB2-745B-414C-A857-DE87907210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2178050" y="522288"/>
            <a:ext cx="4645025" cy="26130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2619-FAF5-4EBA-A84A-000595B00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021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2178050" y="522288"/>
            <a:ext cx="4645025" cy="26130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16113" y="565150"/>
            <a:ext cx="5016500" cy="2820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2619-FAF5-4EBA-A84A-000595B00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04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6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6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3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8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F606-9E16-472B-890C-A94D7AE5D0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66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16113" y="565150"/>
            <a:ext cx="5016500" cy="2820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it-IT" err="1"/>
              <a:t>Avenger</a:t>
            </a:r>
            <a:r>
              <a:rPr lang="it-IT"/>
              <a:t> trim 3% BEV, 1% ICE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2619-FAF5-4EBA-A84A-000595B00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97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36400" y="2624400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536400" y="1535088"/>
            <a:ext cx="108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07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highlighting numbers">
  <p:cSld name="Text with highlighting number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2"/>
          </p:nvPr>
        </p:nvSpPr>
        <p:spPr>
          <a:xfrm>
            <a:off x="536400" y="1337159"/>
            <a:ext cx="110524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3"/>
          </p:nvPr>
        </p:nvSpPr>
        <p:spPr>
          <a:xfrm>
            <a:off x="6435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4"/>
          </p:nvPr>
        </p:nvSpPr>
        <p:spPr>
          <a:xfrm>
            <a:off x="536397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5"/>
          </p:nvPr>
        </p:nvSpPr>
        <p:spPr>
          <a:xfrm rot="10800000">
            <a:off x="178737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6"/>
          </p:nvPr>
        </p:nvSpPr>
        <p:spPr>
          <a:xfrm>
            <a:off x="4409105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7"/>
          </p:nvPr>
        </p:nvSpPr>
        <p:spPr>
          <a:xfrm>
            <a:off x="4301948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8"/>
          </p:nvPr>
        </p:nvSpPr>
        <p:spPr>
          <a:xfrm rot="10800000">
            <a:off x="555292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9"/>
          </p:nvPr>
        </p:nvSpPr>
        <p:spPr>
          <a:xfrm>
            <a:off x="81746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3"/>
          </p:nvPr>
        </p:nvSpPr>
        <p:spPr>
          <a:xfrm>
            <a:off x="8067497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4"/>
          </p:nvPr>
        </p:nvSpPr>
        <p:spPr>
          <a:xfrm rot="10800000">
            <a:off x="931847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98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327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3254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ED305B-56B9-447F-A493-DCA0F7FD3B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6F3C30-96F2-4162-A246-0429CFA638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1D0999-BCC8-4FBD-9DBE-4E8F67A637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159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36400" y="2333765"/>
            <a:ext cx="11163600" cy="3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latin typeface="Encode Sans" pitchFamily="2" charset="0"/>
              </a:defRPr>
            </a:lvl1pPr>
            <a:lvl2pPr marL="1219170" lvl="1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370"/>
            <a:ext cx="9677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536467" y="446200"/>
            <a:ext cx="8506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solidFill>
                  <a:srgbClr val="FFFFFF"/>
                </a:solidFill>
                <a:latin typeface="Encode Sans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536400" y="1244467"/>
            <a:ext cx="11163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latin typeface="Encode Sans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 idx="3"/>
          </p:nvPr>
        </p:nvSpPr>
        <p:spPr>
          <a:xfrm>
            <a:off x="536533" y="6489700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00" b="0">
                <a:solidFill>
                  <a:srgbClr val="243782"/>
                </a:solidFill>
                <a:latin typeface="Encode Sans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 idx="4"/>
          </p:nvPr>
        </p:nvSpPr>
        <p:spPr>
          <a:xfrm>
            <a:off x="1592533" y="6489700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00" b="0">
                <a:solidFill>
                  <a:srgbClr val="243782"/>
                </a:solidFill>
                <a:latin typeface="Encode Sans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8637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11322-36E6-A73D-2AC5-8088DC415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C609B9-8FF7-7BE5-7188-A7462C3A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FFEF53-344C-CCBC-3A00-0764862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0E7A-C240-449F-A702-D3E6B8C5FA66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1ECB4B-74D5-454C-D4AB-98AD2F1F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D8E5A8-68A6-D282-3C34-A97FA6F8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2060-8A04-412A-9B57-6747F7155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4928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1ED3-6ACF-4BCE-92C9-986B96F73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07851" y="6356352"/>
            <a:ext cx="2844800" cy="365125"/>
          </a:xfrm>
        </p:spPr>
        <p:txBody>
          <a:bodyPr/>
          <a:lstStyle/>
          <a:p>
            <a:fld id="{61139145-5B4A-4019-BD01-A8A37FB36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columns with a frame">
  <p:cSld name="Text in 2 columns with a fram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536400" y="1337159"/>
            <a:ext cx="71272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536400" y="2690848"/>
            <a:ext cx="3528000" cy="3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"/>
          </p:nvPr>
        </p:nvSpPr>
        <p:spPr>
          <a:xfrm>
            <a:off x="4135543" y="2690848"/>
            <a:ext cx="3528000" cy="3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5"/>
          </p:nvPr>
        </p:nvSpPr>
        <p:spPr>
          <a:xfrm>
            <a:off x="7917908" y="1288067"/>
            <a:ext cx="3656800" cy="486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28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da ECC">
  <p:cSld name="Panda ECC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609216" y="205200"/>
            <a:ext cx="8072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1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11319877" y="6529697"/>
            <a:ext cx="427600" cy="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898C8A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‹N›</a:t>
            </a:fld>
            <a:endParaRPr sz="1067" b="0" i="0" u="none" strike="noStrike" cap="none">
              <a:solidFill>
                <a:srgbClr val="898C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70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" y="449850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01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2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36400" y="2624400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70" lvl="0" indent="-30478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40" lvl="1" indent="-42331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09" lvl="2" indent="-304784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278" lvl="3" indent="-30478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848" lvl="4" indent="-42331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418" lvl="5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9875" y="99999"/>
            <a:ext cx="9654800" cy="3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Encode Sans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47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00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060" tIns="58531" rIns="117060" bIns="58531" numCol="1" rtlCol="0" anchor="t" anchorCtr="0" compatLnSpc="1">
            <a:prstTxWarp prst="textNoShape">
              <a:avLst/>
            </a:prstTxWarp>
          </a:bodyPr>
          <a:lstStyle/>
          <a:p>
            <a:pPr defTabSz="2676248"/>
            <a:endParaRPr lang="en-US" sz="7042">
              <a:solidFill>
                <a:srgbClr val="000000"/>
              </a:solidFill>
              <a:latin typeface="Arial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19248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785600" y="6492875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60D5BBB0-2965-4E42-81C6-88774A2551B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5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"/>
            <a:ext cx="9642288" cy="65451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759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_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720000" y="187200"/>
            <a:ext cx="9504000" cy="360000"/>
          </a:xfrm>
          <a:prstGeom prst="rect">
            <a:avLst/>
          </a:prstGeom>
        </p:spPr>
        <p:txBody>
          <a:bodyPr lIns="68570" tIns="34285" rIns="68570" bIns="34285" anchor="ctr"/>
          <a:lstStyle>
            <a:lvl1pPr algn="l">
              <a:defRPr lang="it-IT" sz="2267" b="1" i="0" u="none" kern="1200" baseline="0" dirty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</a:lstStyle>
          <a:p>
            <a:pPr marL="0" lvl="0" indent="0" algn="l" defTabSz="457107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</a:pPr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692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524003" y="1122362"/>
            <a:ext cx="9144000" cy="2387599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9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E7558-08B5-4DE8-BE73-172181065E7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F109-DBEF-4C90-8D8D-98665006B316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6BD6C7-7815-4522-9ADC-1E13C1272A3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DB2C08-F6A7-4DC4-8B18-D42D5F34759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542F-C0D0-4156-A9D7-3C5B1CA0970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2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photo">
  <p:cSld name="Text with a pho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536400" y="2927612"/>
            <a:ext cx="5328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36400" y="1635099"/>
            <a:ext cx="5328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>
            <a:spLocks noGrp="1"/>
          </p:cNvSpPr>
          <p:nvPr>
            <p:ph type="pic" idx="3"/>
          </p:nvPr>
        </p:nvSpPr>
        <p:spPr>
          <a:xfrm>
            <a:off x="6096000" y="1128409"/>
            <a:ext cx="54992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6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37F5E1-CE16-4D55-82B8-CDAE094753A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A557-254F-48C0-AE76-D3D03FB95AE7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AF58A6-ED2D-47BA-9F1B-44397A8F02A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3661B8-C7A1-42A3-99EE-2CA28827CFA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832F-DF60-49BD-82AC-A27B1F7B3E9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35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1847" y="1709737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1847" y="4589466"/>
            <a:ext cx="10515600" cy="1500183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2E0F1-45BA-4CB1-A9E2-8815EA0F9DA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7CE7-1493-4F64-B342-A3D055440AD3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3969D-7CE7-4488-A94F-C2936CD5205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6EEAED-A0EF-4525-A163-9CE64B2ED9A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6D2B-4DB5-4FE6-85BA-DA8626FAE08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838204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172201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30B940E-1975-428D-A7EA-BBA2F91FE37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F0A3-C7A8-4A02-B13D-A6DA060093E0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8AD74BF-F9B6-42C0-A44D-C39B50D793C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2294A89-56C4-421F-830F-FFF5F2518B4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43F1-00EC-4431-B3AA-A840A3721C7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734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365130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9785" y="1681161"/>
            <a:ext cx="5157783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839785" y="2505073"/>
            <a:ext cx="515778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6172200" y="1681161"/>
            <a:ext cx="5183184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6172200" y="2505073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0C9FD04-7131-4818-B194-865F4BBE820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C811-A6DD-4DF1-BBC8-12665CCBBF86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8A38F80-D504-4F45-A546-319A9149042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5BC3B3B-FEDE-4A02-99BF-7C439FB37BF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843D-2E40-47B2-B6BF-F5B62E9CC96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0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D4B4F98B-F174-4F47-AF97-FA07AF0EA0B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F7F3-66C9-48CA-9010-5AFAECB538AE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E05E931-9F5E-4538-A971-2AEC038AA28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984FA4D-AB64-416C-90C3-7A97ACA16B3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31CE-E4EB-4398-8F62-D6FC995C289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832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7803809-FB3F-415E-828A-417425C593E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BC06-8CF0-41C3-9E50-8A12DEC0F764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A3CD8A9-08EB-476B-9C88-826C45C1E69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516C204-FCF8-4D66-9E3C-E4F32E34383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58F2-6FFD-43C5-A23F-B9E8F92BB56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031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183184" y="987425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E0FE2D-81A8-4D6D-A263-E828DC7CC69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37E1-69A9-468B-990E-E07C4A59D070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C1BD821-3925-4D69-81A1-BAB4E0D5DC6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29D6DDA-A390-4DEE-9F05-780C34C3DAC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71C7-E829-4CC6-A8B6-9E61C4B7D92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06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5183184" y="987425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A542F7B-08F4-4D54-A7D5-3FEF9ABCF2F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472E-A4D2-409B-9E61-2F84DCB589F1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05253AB-5D1C-415C-B363-1896941548A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45DFE05-9F97-4D24-A1D5-369EACE04D7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863B-0043-4815-AE96-DB38AD385F0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2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23597B-2616-417A-AB66-14498A55329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3BB8-7F6D-4DC8-A0EC-5EA7DB36C05D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A4E31-BAE4-4632-A20F-C13D6AAAA42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C9595C-04DB-401D-A19A-F7C737C0CF7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AF683-557F-4E24-A60C-9A6A9AFF68FC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8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8724904" y="365129"/>
            <a:ext cx="2628899" cy="581183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1B478-6D5B-4A81-BBDD-1E2F8CF3952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038C-1BA3-49F5-A390-5E70F6D8040A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6209FA-5433-4091-8E75-92DBFE46C86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F9C6EB-AB97-4C60-AF03-C3EB574D59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EBF-363F-4A32-825E-F9D9EF31D9B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with a photo">
  <p:cSld name="Text white with a pho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6096000" y="1128409"/>
            <a:ext cx="54992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3889" y="1128409"/>
            <a:ext cx="545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405000" rIns="270000" bIns="27000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3"/>
          </p:nvPr>
        </p:nvSpPr>
        <p:spPr>
          <a:xfrm>
            <a:off x="912536" y="2927612"/>
            <a:ext cx="493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4"/>
          </p:nvPr>
        </p:nvSpPr>
        <p:spPr>
          <a:xfrm rot="5400000">
            <a:off x="5475824" y="3525739"/>
            <a:ext cx="1500800" cy="2868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280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1;p138"/>
          <p:cNvSpPr txBox="1">
            <a:spLocks noGrp="1"/>
          </p:cNvSpPr>
          <p:nvPr>
            <p:ph type="body" idx="4294967295"/>
          </p:nvPr>
        </p:nvSpPr>
        <p:spPr>
          <a:xfrm>
            <a:off x="536397" y="2624402"/>
            <a:ext cx="10799996" cy="3600001"/>
          </a:xfrm>
        </p:spPr>
        <p:txBody>
          <a:bodyPr lIns="68570" tIns="34271" rIns="68570" bIns="34271">
            <a:noAutofit/>
          </a:bodyPr>
          <a:lstStyle>
            <a:lvl1pPr marL="609578" indent="-304788">
              <a:lnSpc>
                <a:spcPct val="105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3" name="Google Shape;942;p138"/>
          <p:cNvSpPr txBox="1">
            <a:spLocks noGrp="1"/>
          </p:cNvSpPr>
          <p:nvPr>
            <p:ph type="body" idx="4294967295"/>
          </p:nvPr>
        </p:nvSpPr>
        <p:spPr>
          <a:xfrm>
            <a:off x="0" y="449850"/>
            <a:ext cx="9683259" cy="335959"/>
          </a:xfrm>
          <a:solidFill>
            <a:srgbClr val="44546A"/>
          </a:solidFill>
        </p:spPr>
        <p:txBody>
          <a:bodyPr lIns="472497" tIns="0" rIns="270004" bIns="0" anchor="ctr">
            <a:noAutofit/>
          </a:bodyPr>
          <a:lstStyle>
            <a:lvl1pPr marL="609578" indent="-304788">
              <a:lnSpc>
                <a:spcPct val="100000"/>
              </a:lnSpc>
              <a:spcBef>
                <a:spcPts val="0"/>
              </a:spcBef>
              <a:buNone/>
              <a:defRPr sz="1467" b="1">
                <a:solidFill>
                  <a:srgbClr val="FFFFFF"/>
                </a:solidFill>
                <a:latin typeface="Encode Sans"/>
                <a:ea typeface="Encode Sans"/>
                <a:cs typeface="Encode Sans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Google Shape;946;p138"/>
          <p:cNvSpPr txBox="1">
            <a:spLocks noGrp="1"/>
          </p:cNvSpPr>
          <p:nvPr>
            <p:ph type="title"/>
          </p:nvPr>
        </p:nvSpPr>
        <p:spPr>
          <a:xfrm>
            <a:off x="536397" y="1535086"/>
            <a:ext cx="10799996" cy="863999"/>
          </a:xfrm>
        </p:spPr>
        <p:txBody>
          <a:bodyPr lIns="68570" tIns="34271" rIns="68570" bIns="34271" anchor="t">
            <a:noAutofit/>
          </a:bodyPr>
          <a:lstStyle>
            <a:lvl1pPr>
              <a:lnSpc>
                <a:spcPct val="95000"/>
              </a:lnSpc>
              <a:defRPr/>
            </a:lvl1pPr>
          </a:lstStyle>
          <a:p>
            <a:pPr lvl="0"/>
            <a:endParaRPr lang="it-IT"/>
          </a:p>
        </p:txBody>
      </p:sp>
      <p:sp>
        <p:nvSpPr>
          <p:cNvPr id="5" name="Google Shape;943;p138">
            <a:extLst>
              <a:ext uri="{FF2B5EF4-FFF2-40B4-BE49-F238E27FC236}">
                <a16:creationId xmlns:a16="http://schemas.microsoft.com/office/drawing/2014/main" id="{73DCC322-AD29-4A07-8DB4-E120D25CA44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>
            <a:off x="546100" y="6489701"/>
            <a:ext cx="1055688" cy="215900"/>
          </a:xfrm>
        </p:spPr>
        <p:txBody>
          <a:bodyPr lIns="68570" tIns="34271" rIns="68570" bIns="34271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944;p138">
            <a:extLst>
              <a:ext uri="{FF2B5EF4-FFF2-40B4-BE49-F238E27FC236}">
                <a16:creationId xmlns:a16="http://schemas.microsoft.com/office/drawing/2014/main" id="{FBC69DF9-5853-47B3-BAB3-185121E8E14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1489075" y="6489701"/>
            <a:ext cx="4800600" cy="215900"/>
          </a:xfrm>
        </p:spPr>
        <p:txBody>
          <a:bodyPr lIns="68570" tIns="34271" rIns="68570" bIns="34271" anchorCtr="0"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945;p138">
            <a:extLst>
              <a:ext uri="{FF2B5EF4-FFF2-40B4-BE49-F238E27FC236}">
                <a16:creationId xmlns:a16="http://schemas.microsoft.com/office/drawing/2014/main" id="{F864CA90-85F1-4313-BFE6-A267B3D74E7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0979151" y="6489701"/>
            <a:ext cx="720725" cy="215900"/>
          </a:xfrm>
        </p:spPr>
        <p:txBody>
          <a:bodyPr lIns="68570" tIns="34271" rIns="68570" bIns="34271"/>
          <a:lstStyle>
            <a:lvl1pPr>
              <a:defRPr>
                <a:solidFill>
                  <a:srgbClr val="243782"/>
                </a:solidFill>
              </a:defRPr>
            </a:lvl1pPr>
          </a:lstStyle>
          <a:p>
            <a:pPr>
              <a:defRPr/>
            </a:pPr>
            <a:fld id="{979DF741-0B59-4302-AF05-AFE22881BB81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58810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9D0FB78F-2DC5-4C0D-819D-E708A6EB9A1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47DE-6F03-4F23-9DFC-D4CF54EFA52E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9385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ocados and limes"/>
          <p:cNvSpPr txBox="1">
            <a:spLocks noGrp="1"/>
          </p:cNvSpPr>
          <p:nvPr>
            <p:ph type="pic" idx="4294967295"/>
          </p:nvPr>
        </p:nvSpPr>
        <p:spPr>
          <a:xfrm>
            <a:off x="-577845" y="-647696"/>
            <a:ext cx="13373100" cy="80094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it-IT" noProof="0"/>
          </a:p>
        </p:txBody>
      </p:sp>
      <p:sp>
        <p:nvSpPr>
          <p:cNvPr id="3" name="Presentation Title"/>
          <p:cNvSpPr txBox="1">
            <a:spLocks noGrp="1"/>
          </p:cNvSpPr>
          <p:nvPr>
            <p:ph type="title"/>
          </p:nvPr>
        </p:nvSpPr>
        <p:spPr>
          <a:xfrm>
            <a:off x="603248" y="3562347"/>
            <a:ext cx="10985501" cy="2324103"/>
          </a:xfr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rPr lang="it-IT"/>
              <a:t>Presentation Title</a:t>
            </a:r>
          </a:p>
        </p:txBody>
      </p:sp>
      <p:sp>
        <p:nvSpPr>
          <p:cNvPr id="4" name="Author and Date"/>
          <p:cNvSpPr txBox="1">
            <a:spLocks noGrp="1"/>
          </p:cNvSpPr>
          <p:nvPr>
            <p:ph type="body" idx="1"/>
          </p:nvPr>
        </p:nvSpPr>
        <p:spPr>
          <a:xfrm>
            <a:off x="603843" y="553066"/>
            <a:ext cx="10984312" cy="318485"/>
          </a:xfrm>
        </p:spPr>
        <p:txBody>
          <a:bodyPr lIns="45720" rIns="45720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it-IT"/>
              <a:t>Author and Date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4294967295"/>
          </p:nvPr>
        </p:nvSpPr>
        <p:spPr>
          <a:xfrm>
            <a:off x="603248" y="5804958"/>
            <a:ext cx="10985501" cy="558479"/>
          </a:xfr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None/>
              <a:defRPr sz="2751" b="1"/>
            </a:lvl1pPr>
            <a:lvl2pPr marL="0" indent="228594" defTabSz="412740">
              <a:lnSpc>
                <a:spcPct val="100000"/>
              </a:lnSpc>
              <a:spcBef>
                <a:spcPts val="0"/>
              </a:spcBef>
              <a:buNone/>
              <a:defRPr sz="2751" b="1"/>
            </a:lvl2pPr>
            <a:lvl3pPr marL="0" indent="457189" defTabSz="412740">
              <a:lnSpc>
                <a:spcPct val="100000"/>
              </a:lnSpc>
              <a:spcBef>
                <a:spcPts val="0"/>
              </a:spcBef>
              <a:buNone/>
              <a:defRPr sz="2751" b="1"/>
            </a:lvl3pPr>
            <a:lvl4pPr marL="0" indent="685783" defTabSz="412740">
              <a:lnSpc>
                <a:spcPct val="100000"/>
              </a:lnSpc>
              <a:spcBef>
                <a:spcPts val="0"/>
              </a:spcBef>
              <a:buNone/>
              <a:defRPr sz="2751" b="1"/>
            </a:lvl4pPr>
            <a:lvl5pPr marL="0" indent="914377" defTabSz="412740">
              <a:lnSpc>
                <a:spcPct val="100000"/>
              </a:lnSpc>
              <a:spcBef>
                <a:spcPts val="0"/>
              </a:spcBef>
              <a:buNone/>
              <a:defRPr sz="2751" b="1"/>
            </a:lvl5pPr>
          </a:lstStyle>
          <a:p>
            <a:pPr lvl="0"/>
            <a:r>
              <a:rPr lang="it-IT"/>
              <a:t>Presentation Subtitle</a:t>
            </a:r>
          </a:p>
          <a:p>
            <a:pPr lvl="1"/>
            <a:endParaRPr lang="it-IT"/>
          </a:p>
          <a:p>
            <a:pPr lvl="2"/>
            <a:endParaRPr lang="it-IT"/>
          </a:p>
          <a:p>
            <a:pPr lvl="3"/>
            <a:endParaRPr lang="it-IT"/>
          </a:p>
          <a:p>
            <a:pPr lvl="4"/>
            <a:endParaRPr lang="it-IT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264FCFB-6C84-4A7B-BDE6-3423797D517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E5F9-A053-43B2-B398-84832BD4DCE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79752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36400" y="2624400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536400" y="1535088"/>
            <a:ext cx="108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94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photo">
  <p:cSld name="Text with a pho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536400" y="2927612"/>
            <a:ext cx="5328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36400" y="1635099"/>
            <a:ext cx="5328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>
            <a:spLocks noGrp="1"/>
          </p:cNvSpPr>
          <p:nvPr>
            <p:ph type="pic" idx="3"/>
          </p:nvPr>
        </p:nvSpPr>
        <p:spPr>
          <a:xfrm>
            <a:off x="6096000" y="1128409"/>
            <a:ext cx="54992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309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with a photo">
  <p:cSld name="Text white with a pho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6096000" y="1128409"/>
            <a:ext cx="54992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643889" y="1128409"/>
            <a:ext cx="545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405000" rIns="270000" bIns="27000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3"/>
          </p:nvPr>
        </p:nvSpPr>
        <p:spPr>
          <a:xfrm>
            <a:off x="912536" y="2927612"/>
            <a:ext cx="493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4"/>
          </p:nvPr>
        </p:nvSpPr>
        <p:spPr>
          <a:xfrm rot="5400000">
            <a:off x="5475824" y="3525739"/>
            <a:ext cx="1500800" cy="2868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190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highlighting text">
  <p:cSld name="Photo with highlighting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1" name="Google Shape;111;p21"/>
          <p:cNvSpPr>
            <a:spLocks noGrp="1"/>
          </p:cNvSpPr>
          <p:nvPr>
            <p:ph type="pic" idx="2"/>
          </p:nvPr>
        </p:nvSpPr>
        <p:spPr>
          <a:xfrm>
            <a:off x="643889" y="1128409"/>
            <a:ext cx="54540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094800" y="1128409"/>
            <a:ext cx="55008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86000" tIns="270000" rIns="270000" bIns="2700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3"/>
          </p:nvPr>
        </p:nvSpPr>
        <p:spPr>
          <a:xfrm rot="5400000">
            <a:off x="5475824" y="3525739"/>
            <a:ext cx="1500800" cy="2868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278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frames with 2 photos">
  <p:cSld name="Text in 2 frames with 2 photo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43889" y="1128409"/>
            <a:ext cx="529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162000" rIns="270000" bIns="270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0" name="Google Shape;120;p22"/>
          <p:cNvSpPr>
            <a:spLocks noGrp="1"/>
          </p:cNvSpPr>
          <p:nvPr>
            <p:ph type="pic" idx="3"/>
          </p:nvPr>
        </p:nvSpPr>
        <p:spPr>
          <a:xfrm>
            <a:off x="796868" y="2838451"/>
            <a:ext cx="4986000" cy="3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4"/>
          </p:nvPr>
        </p:nvSpPr>
        <p:spPr>
          <a:xfrm>
            <a:off x="6256021" y="1128409"/>
            <a:ext cx="529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162000" rIns="270000" bIns="270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5"/>
          </p:nvPr>
        </p:nvSpPr>
        <p:spPr>
          <a:xfrm>
            <a:off x="6409000" y="2838451"/>
            <a:ext cx="4986000" cy="3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17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graphs">
  <p:cSld name="Text with 2 graph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6126319" y="1128407"/>
            <a:ext cx="5462400" cy="5256000"/>
          </a:xfrm>
          <a:prstGeom prst="rect">
            <a:avLst/>
          </a:prstGeom>
          <a:solidFill>
            <a:srgbClr val="E4E9EE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14856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733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9" name="Google Shape;129;p23"/>
          <p:cNvSpPr>
            <a:spLocks noGrp="1"/>
          </p:cNvSpPr>
          <p:nvPr>
            <p:ph type="chart" idx="3"/>
          </p:nvPr>
        </p:nvSpPr>
        <p:spPr>
          <a:xfrm>
            <a:off x="536400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>
            <a:spLocks noGrp="1"/>
          </p:cNvSpPr>
          <p:nvPr>
            <p:ph type="chart" idx="4"/>
          </p:nvPr>
        </p:nvSpPr>
        <p:spPr>
          <a:xfrm>
            <a:off x="6321428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5"/>
          </p:nvPr>
        </p:nvSpPr>
        <p:spPr>
          <a:xfrm>
            <a:off x="536400" y="1304733"/>
            <a:ext cx="50760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14856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733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03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">
  <p:cSld name="Text with a graph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7" name="Google Shape;137;p24"/>
          <p:cNvSpPr>
            <a:spLocks noGrp="1"/>
          </p:cNvSpPr>
          <p:nvPr>
            <p:ph type="chart" idx="2"/>
          </p:nvPr>
        </p:nvSpPr>
        <p:spPr>
          <a:xfrm>
            <a:off x="536400" y="2556823"/>
            <a:ext cx="11052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536400" y="1337159"/>
            <a:ext cx="110524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92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highlighting text">
  <p:cSld name="Photo with highlighting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1" name="Google Shape;111;p21"/>
          <p:cNvSpPr>
            <a:spLocks noGrp="1"/>
          </p:cNvSpPr>
          <p:nvPr>
            <p:ph type="pic" idx="2"/>
          </p:nvPr>
        </p:nvSpPr>
        <p:spPr>
          <a:xfrm>
            <a:off x="643889" y="1128409"/>
            <a:ext cx="5454000" cy="5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094800" y="1128409"/>
            <a:ext cx="55008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86000" tIns="270000" rIns="270000" bIns="2700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3"/>
          </p:nvPr>
        </p:nvSpPr>
        <p:spPr>
          <a:xfrm rot="5400000">
            <a:off x="5475824" y="3525739"/>
            <a:ext cx="1500800" cy="2868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36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 and a frame ">
  <p:cSld name="Text with a graph and a frame 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4" name="Google Shape;144;p25"/>
          <p:cNvSpPr>
            <a:spLocks noGrp="1"/>
          </p:cNvSpPr>
          <p:nvPr>
            <p:ph type="chart" idx="2"/>
          </p:nvPr>
        </p:nvSpPr>
        <p:spPr>
          <a:xfrm>
            <a:off x="536400" y="2556823"/>
            <a:ext cx="702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3"/>
          </p:nvPr>
        </p:nvSpPr>
        <p:spPr>
          <a:xfrm>
            <a:off x="536399" y="1337159"/>
            <a:ext cx="70200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4"/>
          </p:nvPr>
        </p:nvSpPr>
        <p:spPr>
          <a:xfrm>
            <a:off x="7917908" y="1288067"/>
            <a:ext cx="3656800" cy="486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11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with 2 texts in 2 frames">
  <p:cSld name="Graph with 2 texts in 2 frame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2" name="Google Shape;152;p26"/>
          <p:cNvSpPr>
            <a:spLocks noGrp="1"/>
          </p:cNvSpPr>
          <p:nvPr>
            <p:ph type="chart" idx="2"/>
          </p:nvPr>
        </p:nvSpPr>
        <p:spPr>
          <a:xfrm>
            <a:off x="536401" y="1337159"/>
            <a:ext cx="5400000" cy="4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3"/>
          </p:nvPr>
        </p:nvSpPr>
        <p:spPr>
          <a:xfrm>
            <a:off x="6096728" y="1288067"/>
            <a:ext cx="5470400" cy="23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9000" tIns="189000" rIns="189000" bIns="189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4"/>
          </p:nvPr>
        </p:nvSpPr>
        <p:spPr>
          <a:xfrm>
            <a:off x="6096728" y="3856007"/>
            <a:ext cx="5470400" cy="23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9000" tIns="189000" rIns="189000" bIns="189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24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highlighting numbers">
  <p:cSld name="Text with highlighting number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2"/>
          </p:nvPr>
        </p:nvSpPr>
        <p:spPr>
          <a:xfrm>
            <a:off x="536400" y="1337159"/>
            <a:ext cx="110524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3"/>
          </p:nvPr>
        </p:nvSpPr>
        <p:spPr>
          <a:xfrm>
            <a:off x="6435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4"/>
          </p:nvPr>
        </p:nvSpPr>
        <p:spPr>
          <a:xfrm>
            <a:off x="536397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5"/>
          </p:nvPr>
        </p:nvSpPr>
        <p:spPr>
          <a:xfrm rot="10800000">
            <a:off x="178737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6"/>
          </p:nvPr>
        </p:nvSpPr>
        <p:spPr>
          <a:xfrm>
            <a:off x="4409105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7"/>
          </p:nvPr>
        </p:nvSpPr>
        <p:spPr>
          <a:xfrm>
            <a:off x="4301948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8"/>
          </p:nvPr>
        </p:nvSpPr>
        <p:spPr>
          <a:xfrm rot="10800000">
            <a:off x="555292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9"/>
          </p:nvPr>
        </p:nvSpPr>
        <p:spPr>
          <a:xfrm>
            <a:off x="81746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3"/>
          </p:nvPr>
        </p:nvSpPr>
        <p:spPr>
          <a:xfrm>
            <a:off x="8067497" y="3968439"/>
            <a:ext cx="34912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06390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/>
            </a:lvl4pPr>
            <a:lvl5pPr marL="3047924" lvl="4" indent="-3809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12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4"/>
          </p:nvPr>
        </p:nvSpPr>
        <p:spPr>
          <a:xfrm rot="10800000">
            <a:off x="9318473" y="3675695"/>
            <a:ext cx="1096400" cy="20960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924" lvl="4" indent="-42332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55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columns with a frame">
  <p:cSld name="Text in 2 columns with a fram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536400" y="1337159"/>
            <a:ext cx="71272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536400" y="2690848"/>
            <a:ext cx="3528000" cy="3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"/>
          </p:nvPr>
        </p:nvSpPr>
        <p:spPr>
          <a:xfrm>
            <a:off x="4135543" y="2690848"/>
            <a:ext cx="3528000" cy="3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67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5"/>
          </p:nvPr>
        </p:nvSpPr>
        <p:spPr>
          <a:xfrm>
            <a:off x="7917908" y="1288067"/>
            <a:ext cx="3656800" cy="486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1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da ECC">
  <p:cSld name="Panda ECC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609216" y="205200"/>
            <a:ext cx="8072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1" i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11319877" y="6529697"/>
            <a:ext cx="427600" cy="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898C8A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‹N›</a:t>
            </a:fld>
            <a:endParaRPr sz="1067" b="0" i="0" u="none" strike="noStrike" cap="none">
              <a:solidFill>
                <a:srgbClr val="898C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459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" y="449850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829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1ED3-6ACF-4BCE-92C9-986B96F73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07851" y="6356352"/>
            <a:ext cx="2844800" cy="365125"/>
          </a:xfrm>
        </p:spPr>
        <p:txBody>
          <a:bodyPr/>
          <a:lstStyle/>
          <a:p>
            <a:fld id="{61139145-5B4A-4019-BD01-A8A37FB36C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2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9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29" name="Google Shape;629;p9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9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9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54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2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36400" y="2624400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70" lvl="0" indent="-30478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1219140" lvl="1" indent="-42331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2pPr>
            <a:lvl3pPr marL="1828709" lvl="2" indent="-304784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2438278" lvl="3" indent="-30478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3047848" lvl="4" indent="-42331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3657418" lvl="5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9875" y="99999"/>
            <a:ext cx="9654800" cy="3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Encode Sans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688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00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060" tIns="58531" rIns="117060" bIns="58531" numCol="1" rtlCol="0" anchor="t" anchorCtr="0" compatLnSpc="1">
            <a:prstTxWarp prst="textNoShape">
              <a:avLst/>
            </a:prstTxWarp>
          </a:bodyPr>
          <a:lstStyle/>
          <a:p>
            <a:pPr defTabSz="2676248"/>
            <a:endParaRPr lang="en-US" sz="7042">
              <a:solidFill>
                <a:srgbClr val="000000"/>
              </a:solidFill>
              <a:latin typeface="Arial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2422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frames with 2 photos">
  <p:cSld name="Text in 2 frames with 2 photo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43889" y="1128409"/>
            <a:ext cx="529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162000" rIns="270000" bIns="270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0" name="Google Shape;120;p22"/>
          <p:cNvSpPr>
            <a:spLocks noGrp="1"/>
          </p:cNvSpPr>
          <p:nvPr>
            <p:ph type="pic" idx="3"/>
          </p:nvPr>
        </p:nvSpPr>
        <p:spPr>
          <a:xfrm>
            <a:off x="796868" y="2838451"/>
            <a:ext cx="4986000" cy="3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4"/>
          </p:nvPr>
        </p:nvSpPr>
        <p:spPr>
          <a:xfrm>
            <a:off x="6256021" y="1128409"/>
            <a:ext cx="5292000" cy="50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162000" rIns="270000" bIns="270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5"/>
          </p:nvPr>
        </p:nvSpPr>
        <p:spPr>
          <a:xfrm>
            <a:off x="6409000" y="2838451"/>
            <a:ext cx="4986000" cy="3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698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785600" y="6492875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fld id="{60D5BBB0-2965-4E42-81C6-88774A2551B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11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"/>
            <a:ext cx="9642288" cy="65451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77868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_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720000" y="187200"/>
            <a:ext cx="9504000" cy="360000"/>
          </a:xfrm>
          <a:prstGeom prst="rect">
            <a:avLst/>
          </a:prstGeom>
        </p:spPr>
        <p:txBody>
          <a:bodyPr lIns="68570" tIns="34285" rIns="68570" bIns="34285" anchor="ctr"/>
          <a:lstStyle>
            <a:lvl1pPr algn="l">
              <a:defRPr lang="it-IT" sz="2267" b="1" i="0" u="none" kern="1200" baseline="0" dirty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</a:lstStyle>
          <a:p>
            <a:pPr marL="0" lvl="0" indent="0" algn="l" defTabSz="457107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</a:pPr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536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with a photo">
  <p:cSld name="2 columns with a pho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01de67895f_0_143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rgbClr val="24378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2" name="Google Shape;42;g101de67895f_0_143"/>
          <p:cNvSpPr>
            <a:spLocks noGrp="1"/>
          </p:cNvSpPr>
          <p:nvPr>
            <p:ph type="pic" idx="2"/>
          </p:nvPr>
        </p:nvSpPr>
        <p:spPr>
          <a:xfrm>
            <a:off x="536467" y="3471300"/>
            <a:ext cx="11163600" cy="2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g101de67895f_0_143"/>
          <p:cNvSpPr txBox="1">
            <a:spLocks noGrp="1"/>
          </p:cNvSpPr>
          <p:nvPr>
            <p:ph type="body" idx="1"/>
          </p:nvPr>
        </p:nvSpPr>
        <p:spPr>
          <a:xfrm>
            <a:off x="536467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01de67895f_0_143"/>
          <p:cNvSpPr txBox="1">
            <a:spLocks noGrp="1"/>
          </p:cNvSpPr>
          <p:nvPr>
            <p:ph type="title"/>
          </p:nvPr>
        </p:nvSpPr>
        <p:spPr>
          <a:xfrm>
            <a:off x="536467" y="446200"/>
            <a:ext cx="8506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g101de67895f_0_143"/>
          <p:cNvSpPr txBox="1">
            <a:spLocks noGrp="1"/>
          </p:cNvSpPr>
          <p:nvPr>
            <p:ph type="body" idx="3"/>
          </p:nvPr>
        </p:nvSpPr>
        <p:spPr>
          <a:xfrm>
            <a:off x="6171000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01de67895f_0_143"/>
          <p:cNvSpPr txBox="1">
            <a:spLocks noGrp="1"/>
          </p:cNvSpPr>
          <p:nvPr>
            <p:ph type="title" idx="4"/>
          </p:nvPr>
        </p:nvSpPr>
        <p:spPr>
          <a:xfrm>
            <a:off x="536533" y="6489700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48" name="Google Shape;48;g101de67895f_0_143"/>
          <p:cNvSpPr txBox="1">
            <a:spLocks noGrp="1"/>
          </p:cNvSpPr>
          <p:nvPr>
            <p:ph type="title" idx="5"/>
          </p:nvPr>
        </p:nvSpPr>
        <p:spPr>
          <a:xfrm>
            <a:off x="1592533" y="6489700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0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17592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FOND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ttern1_white.png" descr="Pattern1_white.png"/>
          <p:cNvPicPr>
            <a:picLocks noChangeAspect="1"/>
          </p:cNvPicPr>
          <p:nvPr/>
        </p:nvPicPr>
        <p:blipFill>
          <a:blip r:embed="rId2" cstate="email">
            <a:alphaModFix amt="521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334"/>
            <a:ext cx="12192001" cy="6773334"/>
          </a:xfrm>
          <a:prstGeom prst="rect">
            <a:avLst/>
          </a:prstGeom>
          <a:ln w="3175">
            <a:miter lim="400000"/>
          </a:ln>
        </p:spPr>
      </p:pic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98876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X-camo-complet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attern1_white.png" descr="Pattern1_white.png"/>
          <p:cNvPicPr>
            <a:picLocks noChangeAspect="1"/>
          </p:cNvPicPr>
          <p:nvPr/>
        </p:nvPicPr>
        <p:blipFill>
          <a:blip r:embed="rId2" cstate="email">
            <a:alphaModFix amt="521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334"/>
            <a:ext cx="12192001" cy="677333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451555" y="261839"/>
            <a:ext cx="11288890" cy="5644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cap="all" spc="243">
                <a:solidFill>
                  <a:srgbClr val="FFB4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Titolo Testo</a:t>
            </a:r>
          </a:p>
        </p:txBody>
      </p:sp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4099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288">
          <p15:clr>
            <a:srgbClr val="FBAE40"/>
          </p15:clr>
        </p15:guide>
        <p15:guide id="2" pos="584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90668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R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3914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288">
          <p15:clr>
            <a:srgbClr val="FBAE40"/>
          </p15:clr>
        </p15:guide>
        <p15:guide id="2" pos="584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PP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ttern1_white.png" descr="Pattern1_white.png"/>
          <p:cNvPicPr>
            <a:picLocks noChangeAspect="1"/>
          </p:cNvPicPr>
          <p:nvPr/>
        </p:nvPicPr>
        <p:blipFill>
          <a:blip r:embed="rId2" cstate="email">
            <a:alphaModFix amt="521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334"/>
            <a:ext cx="12192001" cy="6773334"/>
          </a:xfrm>
          <a:prstGeom prst="rect">
            <a:avLst/>
          </a:prstGeom>
          <a:ln w="3175">
            <a:miter lim="400000"/>
          </a:ln>
        </p:spPr>
      </p:pic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4002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graphs">
  <p:cSld name="Text with 2 graph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6126319" y="1128407"/>
            <a:ext cx="5462400" cy="5256000"/>
          </a:xfrm>
          <a:prstGeom prst="rect">
            <a:avLst/>
          </a:prstGeom>
          <a:solidFill>
            <a:srgbClr val="E4E9EE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14856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733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9" name="Google Shape;129;p23"/>
          <p:cNvSpPr>
            <a:spLocks noGrp="1"/>
          </p:cNvSpPr>
          <p:nvPr>
            <p:ph type="chart" idx="3"/>
          </p:nvPr>
        </p:nvSpPr>
        <p:spPr>
          <a:xfrm>
            <a:off x="536400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>
            <a:spLocks noGrp="1"/>
          </p:cNvSpPr>
          <p:nvPr>
            <p:ph type="chart" idx="4"/>
          </p:nvPr>
        </p:nvSpPr>
        <p:spPr>
          <a:xfrm>
            <a:off x="6321428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5"/>
          </p:nvPr>
        </p:nvSpPr>
        <p:spPr>
          <a:xfrm>
            <a:off x="536400" y="1304733"/>
            <a:ext cx="50760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marL="1219170" lvl="1" indent="-414856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733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333"/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333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107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431372" y="895624"/>
            <a:ext cx="11209246" cy="52696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60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8688288" y="6383922"/>
            <a:ext cx="2844800" cy="241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31369" y="6378345"/>
            <a:ext cx="3860800" cy="241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62984" y="6489003"/>
            <a:ext cx="271242" cy="2552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609538"/>
            <a:fld id="{557FDCA9-2F14-4090-AE5D-FD91B814F0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8"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431374" y="188640"/>
            <a:ext cx="7968886" cy="50405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52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with a photo">
  <p:cSld name="2 columns with a phot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0979875" y="6489702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536467" y="3471300"/>
            <a:ext cx="11163600" cy="2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4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6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6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6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6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6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6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6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536467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67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33" lvl="1" indent="-42331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01" lvl="2" indent="-3047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268" lvl="3" indent="-304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834" lvl="4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401" lvl="5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68" lvl="6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35" lvl="7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02" lvl="8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370"/>
            <a:ext cx="9677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536467" y="446200"/>
            <a:ext cx="8506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6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6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6171001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67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33" lvl="1" indent="-423310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01" lvl="2" indent="-3047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268" lvl="3" indent="-30478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834" lvl="4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401" lvl="5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68" lvl="6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35" lvl="7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02" lvl="8" indent="-4233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4"/>
          </p:nvPr>
        </p:nvSpPr>
        <p:spPr>
          <a:xfrm>
            <a:off x="536534" y="6489700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5"/>
          </p:nvPr>
        </p:nvSpPr>
        <p:spPr>
          <a:xfrm>
            <a:off x="1592534" y="6489700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071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4398-47B1-4EFF-9B58-1C9680853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779BD-378F-4AAB-A9C8-EE834D1C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FAE9-FCDA-423C-8A87-45A8046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4A47-3CAD-4426-B912-D95F7FEB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26F4-0763-4768-B436-D7826E63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7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087E-FD1A-4FBE-A9B1-DEE08847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66A1-C9EA-4628-899A-138A0738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5070-D2A8-4385-8B9D-BFDB09F4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07800-BAC9-43E8-8A1E-0F36C76F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3CE2-B304-42D0-AF35-4AD9713B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3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66EA-4009-439D-854A-0B29D319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E5D91-9A5C-4CC4-B8F5-E19A37558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1F6F-9544-4923-A7CA-93F9A424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FFC1-BE90-4350-8222-A1F04346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41D3-7046-49F2-A34A-63B35CC4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4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5B0A-5C4B-4632-B503-04F4DDAB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00F9-BF83-41D2-A85A-9F488540A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87D14-FA2D-4AF9-9EE4-9E61BD9C5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AD891-98E6-45EB-A436-2D1008AF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96A4-52BD-4276-B27D-0C72B9B4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B456-EDE5-4B4C-A520-C7CE12F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7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F439-9270-4DC6-B761-40EB3035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AF365-7627-424D-9ED1-CC464CBDE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FA30C-B228-40E6-A0FE-CF76A839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F0D85-0228-4014-8B99-A2C5FAB78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B5A62-CBE7-4D65-93A3-76613D777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12B30-779D-43BA-93CF-5978873F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8FED3-28F9-483D-9A14-73165102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BC0DF-802B-44F0-8CE8-620B09F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3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7BEC-3460-4040-B3D0-8A1385C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9147C-DF9C-4667-B74A-F94CD6B7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43521-54DC-4577-9F38-73088DA2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BA274-960D-46B9-93B8-AB5E0CEC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4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A2E9C-5A52-4086-A2FB-105346F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D5A6A-D58E-4075-998C-53AD7D26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0518A-FE3A-4DA2-ABC5-0702E802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4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B48E-82F9-4952-8A1D-B14EEE6A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0FFE-EF47-411C-8C90-B249F11D2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ADC6D-D049-4509-A889-E300B814D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0B377-5F4A-4A44-AD73-C6998582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334AE-2ABC-4C3C-A02C-A5CE550D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F728D-DA91-48B0-B798-B690F118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">
  <p:cSld name="Text with a graph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7" name="Google Shape;137;p24"/>
          <p:cNvSpPr>
            <a:spLocks noGrp="1"/>
          </p:cNvSpPr>
          <p:nvPr>
            <p:ph type="chart" idx="2"/>
          </p:nvPr>
        </p:nvSpPr>
        <p:spPr>
          <a:xfrm>
            <a:off x="536400" y="2556823"/>
            <a:ext cx="11052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536400" y="1337159"/>
            <a:ext cx="110524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00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1126-D663-4E00-AD8A-5EA4F4F5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B97DA-BD94-457B-A205-4E9C2C55E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81CF-7FFA-4C67-90E1-A275F01E1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0D8D-632C-4DBC-B4C4-59F07120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3127-11CC-436C-8324-1FD2E494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77CDA-26F5-4920-8466-530CEB7C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69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ACDD-1B1B-4388-B61D-3CC4B86D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03546-9724-494B-93AD-2AA1E66A1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EF67C-0E0F-48AF-96CD-A4B3E11B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3AE8-1310-492A-A6B8-B2DC7029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1F06-E1AD-4004-A41B-10390B06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4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46C1A-13A0-4552-9AB7-9BC70F832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D438B-4F2E-43FC-900E-6725855A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AEBE3-95CC-401F-9FB5-FF65747A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EA91-0D3F-483C-9BB6-6B6F3283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6ED1-F0D6-416D-BDB6-1122DB56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85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6940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tit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"/>
          <p:cNvSpPr/>
          <p:nvPr/>
        </p:nvSpPr>
        <p:spPr>
          <a:xfrm>
            <a:off x="0" y="0"/>
            <a:ext cx="121920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675" y="2944"/>
                </a:moveTo>
                <a:lnTo>
                  <a:pt x="20925" y="2944"/>
                </a:lnTo>
                <a:lnTo>
                  <a:pt x="20925" y="18152"/>
                </a:lnTo>
                <a:lnTo>
                  <a:pt x="675" y="18152"/>
                </a:lnTo>
                <a:lnTo>
                  <a:pt x="675" y="2944"/>
                </a:lnTo>
                <a:close/>
                <a:moveTo>
                  <a:pt x="675" y="19132"/>
                </a:moveTo>
                <a:lnTo>
                  <a:pt x="18893" y="19132"/>
                </a:lnTo>
                <a:lnTo>
                  <a:pt x="18893" y="20639"/>
                </a:lnTo>
                <a:lnTo>
                  <a:pt x="675" y="20639"/>
                </a:lnTo>
                <a:lnTo>
                  <a:pt x="675" y="1913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Titolo Testo"/>
          <p:cNvSpPr txBox="1">
            <a:spLocks noGrp="1"/>
          </p:cNvSpPr>
          <p:nvPr>
            <p:ph type="title"/>
          </p:nvPr>
        </p:nvSpPr>
        <p:spPr>
          <a:xfrm>
            <a:off x="381024" y="222250"/>
            <a:ext cx="11429952" cy="571451"/>
          </a:xfrm>
          <a:prstGeom prst="rect">
            <a:avLst/>
          </a:prstGeom>
        </p:spPr>
        <p:txBody>
          <a:bodyPr/>
          <a:lstStyle>
            <a:lvl1pPr>
              <a:defRPr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t>Titolo Testo</a:t>
            </a:r>
          </a:p>
        </p:txBody>
      </p:sp>
      <p:pic>
        <p:nvPicPr>
          <p:cNvPr id="20" name="JEEP_Rev.png" descr="JEEP_Re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395" y="6170711"/>
            <a:ext cx="837562" cy="33502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4783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536400" y="2333767"/>
            <a:ext cx="11163600" cy="3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55" lvl="0" indent="-3047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marL="1219110" lvl="1" indent="-423301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664" lvl="2" indent="-30477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218" lvl="3" indent="-30477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772" lvl="4" indent="-4233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327" lvl="5" indent="-4233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880" lvl="6" indent="-4233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435" lvl="7" indent="-4233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5990" lvl="8" indent="-4233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lvl="1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lvl="2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lvl="3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lvl="4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lvl="5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lvl="6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lvl="7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lvl="8" indent="0" algn="r">
              <a:spcBef>
                <a:spcPts val="0"/>
              </a:spcBef>
              <a:buClr>
                <a:srgbClr val="243782"/>
              </a:buClr>
              <a:buSzPts val="700"/>
              <a:buFont typeface="Encode Sans"/>
              <a:buNone/>
              <a:defRPr sz="933" b="0" i="0" u="none" strike="noStrike" cap="none">
                <a:solidFill>
                  <a:srgbClr val="24378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n" smtClean="0"/>
              <a:pPr/>
              <a:t>‹N›</a:t>
            </a:fld>
            <a:endParaRPr lang="en"/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371"/>
            <a:ext cx="9677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36467" y="446202"/>
            <a:ext cx="8505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title" idx="2"/>
          </p:nvPr>
        </p:nvSpPr>
        <p:spPr>
          <a:xfrm>
            <a:off x="536400" y="1244467"/>
            <a:ext cx="11163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3"/>
          </p:nvPr>
        </p:nvSpPr>
        <p:spPr>
          <a:xfrm>
            <a:off x="536533" y="6489700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 idx="4"/>
          </p:nvPr>
        </p:nvSpPr>
        <p:spPr>
          <a:xfrm>
            <a:off x="1592533" y="6489700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399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EA624-DEFC-CDE1-6145-EBF666C57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EBBAA7-940F-3F79-BCDE-3793B9FC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D9CFA6-81F2-DACE-0355-12DB1D95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DD7A3-AD1A-63BB-403C-6E414FA1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EB537-C900-7EC4-E339-7463E79B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680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31307-AC7F-DD79-7B5C-64A44F2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0B4935-AB62-1FE7-2025-54DFA983A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3B5C9-0E94-385D-3574-E65D3EFD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65916E-5A6F-D538-0F5D-C1F7A37C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7C11D-7C50-9BF8-3595-0C2AFBC9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200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BF2D7-4897-9F4A-55FE-E18E9723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16B5E8-2F8E-F001-9942-1F6B0C1B7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06474F-FA06-B056-4542-9EB0EF7D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DCA1E2-991A-0504-C9B0-BA023AB9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713099-5F20-6E76-5648-18279E51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026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298BB-A5B2-3BA6-9965-07267663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BB4D3-9243-AE20-7BAF-34C81A4B6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EA09C4-5A3D-02D5-21DC-AA988F7C6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8D2DBD-DFBF-5867-6266-85837A3B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C957D3-4E05-6D83-31D0-48805D17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410B86-A032-ED77-40C6-39B5E29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17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 and a frame ">
  <p:cSld name="Text with a graph and a frame 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4" name="Google Shape;144;p25"/>
          <p:cNvSpPr>
            <a:spLocks noGrp="1"/>
          </p:cNvSpPr>
          <p:nvPr>
            <p:ph type="chart" idx="2"/>
          </p:nvPr>
        </p:nvSpPr>
        <p:spPr>
          <a:xfrm>
            <a:off x="536400" y="2556823"/>
            <a:ext cx="702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3"/>
          </p:nvPr>
        </p:nvSpPr>
        <p:spPr>
          <a:xfrm>
            <a:off x="536399" y="1337159"/>
            <a:ext cx="7020000" cy="1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marL="1219170" lvl="1" indent="-457189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400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67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4pPr>
            <a:lvl5pPr marL="3047924" lvl="4" indent="-40639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600"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4"/>
          </p:nvPr>
        </p:nvSpPr>
        <p:spPr>
          <a:xfrm>
            <a:off x="7917908" y="1288067"/>
            <a:ext cx="3656800" cy="486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04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10399-CE75-9200-886A-BC587D22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3628AA-E7B8-0D06-C4B6-0F9DD280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0C7EFC-9324-441D-054D-F99D6DA6B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A97280-F751-0ACC-367C-4AA59D3D3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DFF4DB-BEC7-533C-5EA9-D6352771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5B36A-DAE4-E04D-4B56-995F49D2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80C49C-1814-58CC-4D7E-9B637CE5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07CB6A-1C36-7B61-CD74-C9188749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247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E501E-E75C-75E7-1212-5DAC386E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D9B7B5-8F61-BDFD-33D9-CF715B6B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9E3ABA-C94A-8040-FD6E-976E50E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B4D782-B425-C7E7-CCAC-DD6A6523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609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740E2A-48CF-0634-2C33-86F7E16C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9377DB-9123-B773-E7BB-226656E2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7BF55F-5AAA-E7BC-57BB-2ED61B43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664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A119C8-6A1B-1D7F-F55E-7C03E44A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2B3A4F-44DE-EB06-9357-4A12D4194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F9424D-D7F6-E35B-04AA-8D74DACF5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5512FF-10A5-B5B8-3345-FE82A4C7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DE408F-14C1-7756-57D7-ABED1DB6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05F942-F06E-781C-431F-8BC111F1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3775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BAE2E-89C6-7BB1-B60F-D4BC19C3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5C3180-C6BB-D58B-F2B0-75954E20F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87FDBA-61B2-2633-F0A6-C5411FBD9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869109-F18F-8F05-E82D-39EFC3DD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00DD1F-C7BA-8906-4EC8-506145BD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7FD13-C6C4-337E-257E-E688821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119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42E64-1F9A-E941-0F8D-2C01A0F6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ECF5F7-DB5B-B4C5-E507-E799C5AD4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2714A-7EB3-33CD-CF50-74BEEE01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981503-3F62-69F6-EF62-D21B9B65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E261F0-005D-D899-1E24-620B8D96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73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129E40-07EA-7D54-F87E-68BF24387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952730-53E7-18AC-352D-50F7B894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DC0D81-C5D3-DCAF-EA9F-3F201187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B0F4A8-F15B-8FBB-3923-787FB61B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E87A7-3790-512C-2DCB-05311B92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104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with a photo">
  <p:cSld name="Text white with a pho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80" name="Google Shape;80;p50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81" name="Google Shape;81;p50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82" name="Google Shape;82;p50"/>
          <p:cNvSpPr>
            <a:spLocks noGrp="1"/>
          </p:cNvSpPr>
          <p:nvPr>
            <p:ph type="pic" idx="2"/>
          </p:nvPr>
        </p:nvSpPr>
        <p:spPr>
          <a:xfrm>
            <a:off x="6096000" y="1128409"/>
            <a:ext cx="5499371" cy="503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title"/>
          </p:nvPr>
        </p:nvSpPr>
        <p:spPr>
          <a:xfrm>
            <a:off x="643890" y="1128409"/>
            <a:ext cx="5452111" cy="50392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0" tIns="540000" rIns="360000" bIns="3600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>
                <a:solidFill>
                  <a:schemeClr val="lt1"/>
                </a:solidFill>
                <a:latin typeface="Encode Sans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body" idx="3"/>
          </p:nvPr>
        </p:nvSpPr>
        <p:spPr>
          <a:xfrm>
            <a:off x="912536" y="2927612"/>
            <a:ext cx="4932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body" idx="4"/>
          </p:nvPr>
        </p:nvSpPr>
        <p:spPr>
          <a:xfrm rot="5400000">
            <a:off x="5475817" y="3525796"/>
            <a:ext cx="1500865" cy="286749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Encode Sans" pitchFamily="2" charset="0"/>
              </a:defRPr>
            </a:lvl1pPr>
            <a:lvl2pPr marL="914400" lvl="1" indent="-3429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740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highlighting text">
  <p:cSld name="Photo with highlighting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1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89" name="Google Shape;89;p51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90" name="Google Shape;90;p51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91" name="Google Shape;91;p51"/>
          <p:cNvSpPr>
            <a:spLocks noGrp="1"/>
          </p:cNvSpPr>
          <p:nvPr>
            <p:ph type="pic" idx="2"/>
          </p:nvPr>
        </p:nvSpPr>
        <p:spPr>
          <a:xfrm>
            <a:off x="643891" y="1128409"/>
            <a:ext cx="5454000" cy="503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title"/>
          </p:nvPr>
        </p:nvSpPr>
        <p:spPr>
          <a:xfrm>
            <a:off x="6094800" y="1128409"/>
            <a:ext cx="5500800" cy="50392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48000" tIns="360000" rIns="360000" bIns="36000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Encode Sans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body" idx="3"/>
          </p:nvPr>
        </p:nvSpPr>
        <p:spPr>
          <a:xfrm rot="5400000">
            <a:off x="5475817" y="3525796"/>
            <a:ext cx="1500865" cy="286749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Encode Sans" pitchFamily="2" charset="0"/>
              </a:defRPr>
            </a:lvl1pPr>
            <a:lvl2pPr marL="914400" lvl="1" indent="-3429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708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frames with 2 photos">
  <p:cSld name="Text in 2 frames with 2 photo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>
            <a:spLocks noGrp="1"/>
          </p:cNvSpPr>
          <p:nvPr>
            <p:ph type="body" idx="1"/>
          </p:nvPr>
        </p:nvSpPr>
        <p:spPr>
          <a:xfrm>
            <a:off x="643889" y="1128408"/>
            <a:ext cx="5292091" cy="50392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0" tIns="216000" rIns="360000" bIns="360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2"/>
          <p:cNvSpPr txBox="1">
            <a:spLocks noGrp="1"/>
          </p:cNvSpPr>
          <p:nvPr>
            <p:ph type="body" idx="2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98" name="Google Shape;98;p52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99" name="Google Shape;99;p52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00" name="Google Shape;100;p52"/>
          <p:cNvSpPr>
            <a:spLocks noGrp="1"/>
          </p:cNvSpPr>
          <p:nvPr>
            <p:ph type="pic" idx="3"/>
          </p:nvPr>
        </p:nvSpPr>
        <p:spPr>
          <a:xfrm>
            <a:off x="796870" y="2838452"/>
            <a:ext cx="4986135" cy="316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body" idx="4"/>
          </p:nvPr>
        </p:nvSpPr>
        <p:spPr>
          <a:xfrm>
            <a:off x="6256021" y="1128408"/>
            <a:ext cx="5292091" cy="503920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0" tIns="216000" rIns="360000" bIns="360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>
            <a:spLocks noGrp="1"/>
          </p:cNvSpPr>
          <p:nvPr>
            <p:ph type="pic" idx="5"/>
          </p:nvPr>
        </p:nvSpPr>
        <p:spPr>
          <a:xfrm>
            <a:off x="6409002" y="2838452"/>
            <a:ext cx="4986135" cy="316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96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with 2 texts in 2 frames">
  <p:cSld name="Graph with 2 texts in 2 frame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1" y="449849"/>
            <a:ext cx="96832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72500" tIns="0" rIns="270000" bIns="0" anchor="ctr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 b="1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1219170" lvl="1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67" b="1"/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333" b="1"/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4pPr>
            <a:lvl5pPr marL="3047924" lvl="4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200" b="1"/>
            </a:lvl5pPr>
            <a:lvl6pPr marL="3657509" lvl="5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2" name="Google Shape;152;p26"/>
          <p:cNvSpPr>
            <a:spLocks noGrp="1"/>
          </p:cNvSpPr>
          <p:nvPr>
            <p:ph type="chart" idx="2"/>
          </p:nvPr>
        </p:nvSpPr>
        <p:spPr>
          <a:xfrm>
            <a:off x="536401" y="1337159"/>
            <a:ext cx="5400000" cy="4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3"/>
          </p:nvPr>
        </p:nvSpPr>
        <p:spPr>
          <a:xfrm>
            <a:off x="6096728" y="1288067"/>
            <a:ext cx="5470400" cy="23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9000" tIns="189000" rIns="189000" bIns="189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4"/>
          </p:nvPr>
        </p:nvSpPr>
        <p:spPr>
          <a:xfrm>
            <a:off x="6096728" y="3856007"/>
            <a:ext cx="5470400" cy="23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9000" tIns="189000" rIns="189000" bIns="189000" anchor="t" anchorCtr="0">
            <a:noAutofit/>
          </a:bodyPr>
          <a:lstStyle>
            <a:lvl1pPr marL="609585" lvl="0" indent="-30479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333">
                <a:solidFill>
                  <a:schemeClr val="lt1"/>
                </a:solidFill>
              </a:defRPr>
            </a:lvl4pPr>
            <a:lvl5pPr marL="3047924" lvl="4" indent="-389457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333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35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graphs">
  <p:cSld name="Text with 2 graph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3"/>
          <p:cNvSpPr txBox="1">
            <a:spLocks noGrp="1"/>
          </p:cNvSpPr>
          <p:nvPr>
            <p:ph type="body" idx="1"/>
          </p:nvPr>
        </p:nvSpPr>
        <p:spPr>
          <a:xfrm>
            <a:off x="6126320" y="1128407"/>
            <a:ext cx="5462565" cy="5256000"/>
          </a:xfrm>
          <a:prstGeom prst="rect">
            <a:avLst/>
          </a:prstGeom>
          <a:solidFill>
            <a:srgbClr val="E4E9EE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latin typeface="Encode Sans" pitchFamily="2" charset="0"/>
              </a:defRPr>
            </a:lvl1pPr>
            <a:lvl2pPr marL="914400" lvl="1" indent="-3365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17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5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/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body" idx="2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07" name="Google Shape;107;p53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08" name="Google Shape;108;p53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09" name="Google Shape;109;p53"/>
          <p:cNvSpPr>
            <a:spLocks noGrp="1"/>
          </p:cNvSpPr>
          <p:nvPr>
            <p:ph type="chart" idx="3"/>
          </p:nvPr>
        </p:nvSpPr>
        <p:spPr>
          <a:xfrm>
            <a:off x="536400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53"/>
          <p:cNvSpPr>
            <a:spLocks noGrp="1"/>
          </p:cNvSpPr>
          <p:nvPr>
            <p:ph type="chart" idx="4"/>
          </p:nvPr>
        </p:nvSpPr>
        <p:spPr>
          <a:xfrm>
            <a:off x="6321428" y="2556823"/>
            <a:ext cx="50760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5"/>
          </p:nvPr>
        </p:nvSpPr>
        <p:spPr>
          <a:xfrm>
            <a:off x="536400" y="1304734"/>
            <a:ext cx="5076000" cy="170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latin typeface="Encode Sans" pitchFamily="2" charset="0"/>
              </a:defRPr>
            </a:lvl1pPr>
            <a:lvl2pPr marL="914400" lvl="1" indent="-3365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  <a:defRPr sz="17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5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/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52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">
  <p:cSld name="Text with a graph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15" name="Google Shape;115;p54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16" name="Google Shape;116;p54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17" name="Google Shape;117;p54"/>
          <p:cNvSpPr>
            <a:spLocks noGrp="1"/>
          </p:cNvSpPr>
          <p:nvPr>
            <p:ph type="chart" idx="2"/>
          </p:nvPr>
        </p:nvSpPr>
        <p:spPr>
          <a:xfrm>
            <a:off x="536401" y="2556823"/>
            <a:ext cx="11052484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3"/>
          </p:nvPr>
        </p:nvSpPr>
        <p:spPr>
          <a:xfrm>
            <a:off x="536401" y="1337161"/>
            <a:ext cx="11052484" cy="170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68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a graph and a frame ">
  <p:cSld name="Text with a graph and a frame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5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55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22" name="Google Shape;122;p55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23" name="Google Shape;123;p55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24" name="Google Shape;124;p55"/>
          <p:cNvSpPr>
            <a:spLocks noGrp="1"/>
          </p:cNvSpPr>
          <p:nvPr>
            <p:ph type="chart" idx="2"/>
          </p:nvPr>
        </p:nvSpPr>
        <p:spPr>
          <a:xfrm>
            <a:off x="536402" y="2556821"/>
            <a:ext cx="7019999" cy="360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body" idx="3"/>
          </p:nvPr>
        </p:nvSpPr>
        <p:spPr>
          <a:xfrm>
            <a:off x="536399" y="1337161"/>
            <a:ext cx="7020000" cy="170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body" idx="4"/>
          </p:nvPr>
        </p:nvSpPr>
        <p:spPr>
          <a:xfrm>
            <a:off x="7917908" y="1288068"/>
            <a:ext cx="3656872" cy="48688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5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with 2 texts in 2 frames">
  <p:cSld name="Graph with 2 texts in 2 frame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6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9" name="Google Shape;129;p56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30" name="Google Shape;130;p56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31" name="Google Shape;131;p56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32" name="Google Shape;132;p56"/>
          <p:cNvSpPr>
            <a:spLocks noGrp="1"/>
          </p:cNvSpPr>
          <p:nvPr>
            <p:ph type="chart" idx="2"/>
          </p:nvPr>
        </p:nvSpPr>
        <p:spPr>
          <a:xfrm>
            <a:off x="536401" y="1337161"/>
            <a:ext cx="5400000" cy="481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body" idx="3"/>
          </p:nvPr>
        </p:nvSpPr>
        <p:spPr>
          <a:xfrm>
            <a:off x="6096728" y="1288069"/>
            <a:ext cx="5470432" cy="23009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body" idx="4"/>
          </p:nvPr>
        </p:nvSpPr>
        <p:spPr>
          <a:xfrm>
            <a:off x="6096728" y="3856009"/>
            <a:ext cx="5470432" cy="230095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highlighting numbers">
  <p:cSld name="Text with highlighting number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38" name="Google Shape;138;p57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39" name="Google Shape;139;p57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2"/>
          </p:nvPr>
        </p:nvSpPr>
        <p:spPr>
          <a:xfrm>
            <a:off x="536401" y="1337161"/>
            <a:ext cx="11052484" cy="170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3"/>
          </p:nvPr>
        </p:nvSpPr>
        <p:spPr>
          <a:xfrm>
            <a:off x="6435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body" idx="4"/>
          </p:nvPr>
        </p:nvSpPr>
        <p:spPr>
          <a:xfrm>
            <a:off x="536399" y="3968439"/>
            <a:ext cx="3491157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Encode Sans" pitchFamily="2" charset="0"/>
              </a:defRPr>
            </a:lvl1pPr>
            <a:lvl2pPr marL="914400" lvl="1" indent="-3302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2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marL="2286000" lvl="4" indent="-3048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7"/>
          <p:cNvSpPr txBox="1">
            <a:spLocks noGrp="1"/>
          </p:cNvSpPr>
          <p:nvPr>
            <p:ph type="body" idx="5"/>
          </p:nvPr>
        </p:nvSpPr>
        <p:spPr>
          <a:xfrm rot="10800000">
            <a:off x="1787341" y="3675815"/>
            <a:ext cx="1096433" cy="20948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Encode Sans" pitchFamily="2" charset="0"/>
              </a:defRPr>
            </a:lvl1pPr>
            <a:lvl2pPr marL="914400" lvl="1" indent="-3429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57"/>
          <p:cNvSpPr txBox="1">
            <a:spLocks noGrp="1"/>
          </p:cNvSpPr>
          <p:nvPr>
            <p:ph type="body" idx="6"/>
          </p:nvPr>
        </p:nvSpPr>
        <p:spPr>
          <a:xfrm>
            <a:off x="4409107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7"/>
          <p:cNvSpPr txBox="1">
            <a:spLocks noGrp="1"/>
          </p:cNvSpPr>
          <p:nvPr>
            <p:ph type="body" idx="7"/>
          </p:nvPr>
        </p:nvSpPr>
        <p:spPr>
          <a:xfrm>
            <a:off x="4301948" y="3968439"/>
            <a:ext cx="3491157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Encode Sans" pitchFamily="2" charset="0"/>
              </a:defRPr>
            </a:lvl1pPr>
            <a:lvl2pPr marL="914400" lvl="1" indent="-3302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2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marL="2286000" lvl="4" indent="-3048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7"/>
          <p:cNvSpPr txBox="1">
            <a:spLocks noGrp="1"/>
          </p:cNvSpPr>
          <p:nvPr>
            <p:ph type="body" idx="8"/>
          </p:nvPr>
        </p:nvSpPr>
        <p:spPr>
          <a:xfrm rot="10800000">
            <a:off x="5552892" y="3675815"/>
            <a:ext cx="1096433" cy="20948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Encode Sans" pitchFamily="2" charset="0"/>
              </a:defRPr>
            </a:lvl1pPr>
            <a:lvl2pPr marL="914400" lvl="1" indent="-3429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body" idx="9"/>
          </p:nvPr>
        </p:nvSpPr>
        <p:spPr>
          <a:xfrm>
            <a:off x="8174656" y="3023085"/>
            <a:ext cx="3384000" cy="68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810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body" idx="13"/>
          </p:nvPr>
        </p:nvSpPr>
        <p:spPr>
          <a:xfrm>
            <a:off x="8067499" y="3968439"/>
            <a:ext cx="3491157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Encode Sans" pitchFamily="2" charset="0"/>
              </a:defRPr>
            </a:lvl1pPr>
            <a:lvl2pPr marL="914400" lvl="1" indent="-3302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2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marL="2286000" lvl="4" indent="-3048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body" idx="14"/>
          </p:nvPr>
        </p:nvSpPr>
        <p:spPr>
          <a:xfrm rot="10800000">
            <a:off x="9318441" y="3675815"/>
            <a:ext cx="1096433" cy="209480"/>
          </a:xfrm>
          <a:prstGeom prst="rect">
            <a:avLst/>
          </a:prstGeom>
          <a:solidFill>
            <a:srgbClr val="92A2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Encode Sans" pitchFamily="2" charset="0"/>
              </a:defRPr>
            </a:lvl1pPr>
            <a:lvl2pPr marL="914400" lvl="1" indent="-3429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30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2 columns with a frame">
  <p:cSld name="Text in 2 columns with a fram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8"/>
          <p:cNvSpPr txBox="1">
            <a:spLocks noGrp="1"/>
          </p:cNvSpPr>
          <p:nvPr>
            <p:ph type="body" idx="1"/>
          </p:nvPr>
        </p:nvSpPr>
        <p:spPr>
          <a:xfrm>
            <a:off x="2" y="449850"/>
            <a:ext cx="9683261" cy="3359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30000" tIns="0" rIns="36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21"/>
              <a:buNone/>
              <a:defRPr sz="1351" b="1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2" name="Google Shape;152;p58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53" name="Google Shape;153;p58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54" name="Google Shape;154;p58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55" name="Google Shape;155;p58"/>
          <p:cNvSpPr txBox="1">
            <a:spLocks noGrp="1"/>
          </p:cNvSpPr>
          <p:nvPr>
            <p:ph type="body" idx="2"/>
          </p:nvPr>
        </p:nvSpPr>
        <p:spPr>
          <a:xfrm>
            <a:off x="536402" y="1337159"/>
            <a:ext cx="7127143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latin typeface="Encode Sans" pitchFamily="2" charset="0"/>
              </a:defRPr>
            </a:lvl1pPr>
            <a:lvl2pPr marL="914400" lvl="1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60"/>
              <a:buNone/>
              <a:defRPr sz="18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marL="2286000" lvl="4" indent="-3302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body" idx="3"/>
          </p:nvPr>
        </p:nvSpPr>
        <p:spPr>
          <a:xfrm>
            <a:off x="536400" y="2690848"/>
            <a:ext cx="3528000" cy="3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5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/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body" idx="4"/>
          </p:nvPr>
        </p:nvSpPr>
        <p:spPr>
          <a:xfrm>
            <a:off x="4135543" y="2690848"/>
            <a:ext cx="3528000" cy="3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500"/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/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8"/>
          <p:cNvSpPr txBox="1">
            <a:spLocks noGrp="1"/>
          </p:cNvSpPr>
          <p:nvPr>
            <p:ph type="body" idx="5"/>
          </p:nvPr>
        </p:nvSpPr>
        <p:spPr>
          <a:xfrm>
            <a:off x="7917908" y="1288068"/>
            <a:ext cx="3656872" cy="486889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34925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32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9"/>
          <p:cNvSpPr txBox="1">
            <a:spLocks noGrp="1"/>
          </p:cNvSpPr>
          <p:nvPr>
            <p:ph type="title"/>
          </p:nvPr>
        </p:nvSpPr>
        <p:spPr>
          <a:xfrm>
            <a:off x="1172823" y="3162277"/>
            <a:ext cx="432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9"/>
          <p:cNvSpPr txBox="1">
            <a:spLocks noGrp="1"/>
          </p:cNvSpPr>
          <p:nvPr>
            <p:ph type="body" idx="1"/>
          </p:nvPr>
        </p:nvSpPr>
        <p:spPr>
          <a:xfrm>
            <a:off x="1172823" y="5028859"/>
            <a:ext cx="4320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Encode Sans" pitchFamily="2" charset="0"/>
              </a:defRPr>
            </a:lvl1pPr>
            <a:lvl2pPr marL="914400" lvl="1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1951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0"/>
          <p:cNvSpPr txBox="1">
            <a:spLocks noGrp="1"/>
          </p:cNvSpPr>
          <p:nvPr>
            <p:ph type="sldNum" idx="12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chemeClr val="lt1"/>
              </a:buClr>
              <a:buSzPts val="933"/>
              <a:buFont typeface="Arial"/>
              <a:buNone/>
              <a:defRPr sz="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164" name="Google Shape;164;p60"/>
          <p:cNvSpPr txBox="1">
            <a:spLocks noGrp="1"/>
          </p:cNvSpPr>
          <p:nvPr>
            <p:ph type="title"/>
          </p:nvPr>
        </p:nvSpPr>
        <p:spPr>
          <a:xfrm>
            <a:off x="876000" y="1950211"/>
            <a:ext cx="104400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4667" i="0" u="none" strike="noStrike" cap="none">
                <a:solidFill>
                  <a:schemeClr val="lt1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 sz="4667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60"/>
          <p:cNvSpPr txBox="1">
            <a:spLocks noGrp="1"/>
          </p:cNvSpPr>
          <p:nvPr>
            <p:ph type="title" idx="2"/>
          </p:nvPr>
        </p:nvSpPr>
        <p:spPr>
          <a:xfrm>
            <a:off x="876000" y="5458133"/>
            <a:ext cx="6316800" cy="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2533" i="0" u="none" strike="noStrike" cap="none">
                <a:solidFill>
                  <a:srgbClr val="FFFFFF"/>
                </a:solidFill>
                <a:latin typeface="Encode Sans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5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1994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with a photo">
  <p:cSld name="2 columns with a 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n">
                <a:solidFill>
                  <a:srgbClr val="243782"/>
                </a:solidFill>
              </a:rPr>
              <a:pPr/>
              <a:t>‹N›</a:t>
            </a:fld>
            <a:endParaRPr>
              <a:solidFill>
                <a:srgbClr val="243782"/>
              </a:solidFill>
            </a:endParaRPr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536467" y="3471300"/>
            <a:ext cx="11163600" cy="2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5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/>
              <a:buNone/>
              <a:defRPr sz="18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1467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36467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6370"/>
            <a:ext cx="96774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536467" y="446200"/>
            <a:ext cx="85060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6171000" y="1244200"/>
            <a:ext cx="55384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marL="1219170" lvl="1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600"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/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/>
            </a:lvl4pPr>
            <a:lvl5pPr marL="3047924" lvl="4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200"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 idx="4"/>
          </p:nvPr>
        </p:nvSpPr>
        <p:spPr>
          <a:xfrm>
            <a:off x="536533" y="6489700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5"/>
          </p:nvPr>
        </p:nvSpPr>
        <p:spPr>
          <a:xfrm>
            <a:off x="1592533" y="6489700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933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8609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4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657" y="347665"/>
            <a:ext cx="1890713" cy="55006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04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9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22860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9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28575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340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  <p:sldLayoutId id="2147483831" r:id="rId13"/>
    <p:sldLayoutId id="2147483834" r:id="rId14"/>
    <p:sldLayoutId id="2147483835" r:id="rId15"/>
    <p:sldLayoutId id="2147484082" r:id="rId16"/>
    <p:sldLayoutId id="2147483860" r:id="rId17"/>
    <p:sldLayoutId id="214748386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290CBC1-9DBB-4CDE-ADA8-27A5510DB1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6E7EEF3B-6FA5-4C7B-B4AD-8FC9B96DA1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961EE8-0AE1-4881-A896-A8E2505064E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37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32B08FC-89C5-4DD1-ADCE-85E4A0DE7F3B}" type="datetime1">
              <a:rPr lang="it-IT"/>
              <a:pPr>
                <a:defRPr/>
              </a:pPr>
              <a:t>31/10/2024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62AA9-669A-4485-AC92-9400BC43F23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37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A1DC92-EC66-4B3E-B709-D96742FA1D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377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26FD3477-0C3A-4792-A22B-6EF8FF4EEF1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it-IT" sz="4400" kern="1200">
          <a:solidFill>
            <a:srgbClr val="000000"/>
          </a:solidFill>
          <a:latin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189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377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566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754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800" kern="1200">
          <a:solidFill>
            <a:srgbClr val="000000"/>
          </a:solidFill>
          <a:latin typeface="Calibri"/>
        </a:defRPr>
      </a:lvl1pPr>
      <a:lvl2pPr marL="685783" lvl="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400" kern="1200">
          <a:solidFill>
            <a:srgbClr val="000000"/>
          </a:solidFill>
          <a:latin typeface="Calibri"/>
        </a:defRPr>
      </a:lvl2pPr>
      <a:lvl3pPr marL="1142971" lvl="2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000" kern="1200">
          <a:solidFill>
            <a:srgbClr val="000000"/>
          </a:solidFill>
          <a:latin typeface="Calibri"/>
        </a:defRPr>
      </a:lvl3pPr>
      <a:lvl4pPr marL="1600160" lvl="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kern="1200">
          <a:solidFill>
            <a:srgbClr val="000000"/>
          </a:solidFill>
          <a:latin typeface="Calibri"/>
        </a:defRPr>
      </a:lvl4pPr>
      <a:lvl5pPr marL="2057349" lvl="4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kern="1200">
          <a:solidFill>
            <a:srgbClr val="000000"/>
          </a:solidFill>
          <a:latin typeface="Calibri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657" y="347665"/>
            <a:ext cx="1890713" cy="55006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ncode Sans"/>
              <a:buNone/>
              <a:defRPr sz="20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04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Encode Sans"/>
              <a:buNone/>
              <a:defRPr sz="9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22860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Encode Sans"/>
              <a:buNone/>
              <a:defRPr sz="900" b="1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28575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0" i="0" u="none" strike="noStrike" cap="none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371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  <p:sldLayoutId id="2147484123" r:id="rId18"/>
    <p:sldLayoutId id="2147484125" r:id="rId19"/>
    <p:sldLayoutId id="2147484126" r:id="rId20"/>
    <p:sldLayoutId id="214748412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09383" y="217938"/>
            <a:ext cx="10373235" cy="1128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172" tIns="50172" rIns="50172" bIns="50172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09383" y="1597692"/>
            <a:ext cx="10373235" cy="45908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172" tIns="50172" rIns="50172" bIns="50172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0588" y="6502087"/>
            <a:ext cx="288876" cy="270601"/>
          </a:xfrm>
          <a:prstGeom prst="rect">
            <a:avLst/>
          </a:prstGeom>
          <a:ln w="3175">
            <a:miter lim="400000"/>
          </a:ln>
        </p:spPr>
        <p:txBody>
          <a:bodyPr wrap="none" lIns="50172" tIns="50172" rIns="50172" bIns="50172">
            <a:spAutoFit/>
          </a:bodyPr>
          <a:lstStyle>
            <a:lvl1pPr>
              <a:defRPr sz="1100"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0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</p:sldLayoutIdLst>
  <p:transition spd="med"/>
  <p:txStyles>
    <p:titleStyle>
      <a:lvl1pPr marL="0" marR="0" indent="0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1pPr>
      <a:lvl2pPr marL="0" marR="0" indent="114292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2pPr>
      <a:lvl3pPr marL="0" marR="0" indent="228585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3pPr>
      <a:lvl4pPr marL="0" marR="0" indent="342877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4pPr>
      <a:lvl5pPr marL="0" marR="0" indent="457170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5pPr>
      <a:lvl6pPr marL="0" marR="0" indent="571462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6pPr>
      <a:lvl7pPr marL="0" marR="0" indent="685754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7pPr>
      <a:lvl8pPr marL="0" marR="0" indent="800046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8pPr>
      <a:lvl9pPr marL="0" marR="0" indent="914339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venir Medium"/>
        </a:defRPr>
      </a:lvl9pPr>
    </p:titleStyle>
    <p:bodyStyle>
      <a:lvl1pPr marL="304250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621729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939208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1256686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1574166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1891644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2209123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2526602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2844081" marR="0" indent="-304250" algn="l" defTabSz="412722" rtl="0" latinLnBrk="0">
        <a:lnSpc>
          <a:spcPct val="100000"/>
        </a:lnSpc>
        <a:spcBef>
          <a:spcPts val="2949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114292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228585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342877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457170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571462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685754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800046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914339" algn="ctr" defTabSz="4127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753AA-BA4C-4C05-9AE3-2371D62A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57856-B69A-41B5-B864-BBEE69A8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A849-DB85-48A7-8EAD-CBB925CF3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A094-13A6-4DAB-819F-F8E6CAA047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4D85-A7A7-4B56-8ED7-12E86EBF4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31A8-4F1F-4B77-92C1-1A596438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24-624D-4D90-9D5D-AFC039431D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CB0851-A3E2-1F8C-C1BF-F1B03D79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CE4243-4029-6D0A-D657-C6038042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11541-DB64-2334-DF36-E0A8A6B45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83BEF-633E-45D0-AF95-1EAFF3019890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A4B952-BA16-86C3-4647-2B822B4B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FEA763-0E37-BC5E-D4CF-1BBCF4100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B8A3-A80A-4B3F-B06A-0D0866FDC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3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0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657" y="347665"/>
            <a:ext cx="1890713" cy="5500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10979875" y="6489701"/>
            <a:ext cx="7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Encode Sans" pitchFamily="2" charset="0"/>
                <a:ea typeface="Encode Sans" pitchFamily="2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0710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  <p:sldLayoutId id="2147484187" r:id="rId18"/>
    <p:sldLayoutId id="214748418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ncode Sans" pitchFamily="2" charset="0"/>
          <a:ea typeface="Encode San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ncode Sans" pitchFamily="2" charset="0"/>
          <a:ea typeface="Encode San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slideLayout" Target="../slideLayouts/slideLayout53.xml"/><Relationship Id="rId16" Type="http://schemas.microsoft.com/office/2007/relationships/hdphoto" Target="../media/hdphoto9.wdp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51.jpeg"/><Relationship Id="rId3" Type="http://schemas.openxmlformats.org/officeDocument/2006/relationships/notesSlide" Target="../notesSlides/notesSlide14.xml"/><Relationship Id="rId7" Type="http://schemas.microsoft.com/office/2007/relationships/hdphoto" Target="../media/hdphoto7.wdp"/><Relationship Id="rId12" Type="http://schemas.openxmlformats.org/officeDocument/2006/relationships/image" Target="../media/image46.png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9.png"/><Relationship Id="rId1" Type="http://schemas.openxmlformats.org/officeDocument/2006/relationships/tags" Target="../tags/tag15.xml"/><Relationship Id="rId6" Type="http://schemas.openxmlformats.org/officeDocument/2006/relationships/image" Target="../media/image43.png"/><Relationship Id="rId11" Type="http://schemas.microsoft.com/office/2007/relationships/hdphoto" Target="../media/hdphoto9.wdp"/><Relationship Id="rId5" Type="http://schemas.openxmlformats.org/officeDocument/2006/relationships/image" Target="../media/image21.png"/><Relationship Id="rId15" Type="http://schemas.microsoft.com/office/2007/relationships/hdphoto" Target="../media/hdphoto10.wdp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microsoft.com/office/2007/relationships/hdphoto" Target="../media/hdphoto8.wdp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5.xml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4.jpeg"/><Relationship Id="rId1" Type="http://schemas.openxmlformats.org/officeDocument/2006/relationships/tags" Target="../tags/tag16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microsoft.com/office/2007/relationships/hdphoto" Target="../media/hdphoto8.wdp"/><Relationship Id="rId1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png"/><Relationship Id="rId12" Type="http://schemas.microsoft.com/office/2007/relationships/hdphoto" Target="../media/hdphoto12.wdp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4.png"/><Relationship Id="rId1" Type="http://schemas.openxmlformats.org/officeDocument/2006/relationships/tags" Target="../tags/tag1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8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7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0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1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4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99;p290">
            <a:extLst>
              <a:ext uri="{FF2B5EF4-FFF2-40B4-BE49-F238E27FC236}">
                <a16:creationId xmlns:a16="http://schemas.microsoft.com/office/drawing/2014/main" id="{C560BF0B-BC15-47EF-9201-2EB86F621A91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1430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68;p288">
            <a:extLst>
              <a:ext uri="{FF2B5EF4-FFF2-40B4-BE49-F238E27FC236}">
                <a16:creationId xmlns:a16="http://schemas.microsoft.com/office/drawing/2014/main" id="{A1EFF5F7-DDB9-4A3F-9F59-D0F1F7B87BCA}"/>
              </a:ext>
            </a:extLst>
          </p:cNvPr>
          <p:cNvSpPr/>
          <p:nvPr/>
        </p:nvSpPr>
        <p:spPr>
          <a:xfrm>
            <a:off x="-66334" y="22087"/>
            <a:ext cx="12350590" cy="6858002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Confidential Secret Private - Free image on Pixabay">
            <a:extLst>
              <a:ext uri="{FF2B5EF4-FFF2-40B4-BE49-F238E27FC236}">
                <a16:creationId xmlns:a16="http://schemas.microsoft.com/office/drawing/2014/main" id="{1A8FA9A9-261B-45C1-AD0D-E1CF0C9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9632">
            <a:off x="3658006" y="44471"/>
            <a:ext cx="4875988" cy="34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93EDB5-7D28-4C88-884C-3295ABDC1C6B}"/>
              </a:ext>
            </a:extLst>
          </p:cNvPr>
          <p:cNvSpPr txBox="1"/>
          <p:nvPr/>
        </p:nvSpPr>
        <p:spPr>
          <a:xfrm>
            <a:off x="276726" y="2684232"/>
            <a:ext cx="11730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0" u="none" strike="noStrike" baseline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i="0" u="none" strike="noStrike" baseline="0">
                <a:solidFill>
                  <a:schemeClr val="bg1"/>
                </a:solidFill>
                <a:latin typeface="Century Gothic" panose="020B0502020202020204" pitchFamily="34" charset="0"/>
              </a:rPr>
              <a:t>PLEASE NOTE THAT ALL THE INFORMATION INCLUDED INTO THIS PRESENTATION ARE STRICTLY CONFIDENTIAL AND UNDER EMBARGO UNTIL FURTHER INFORMATION IS PROVIDED AND CAN’T BE RELEASED OUTSIDE THE COMPANY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it-IT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07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neumatico, ruota, veicolo, Veicolo terrestre&#10;&#10;Descrizione generata automaticamente">
            <a:extLst>
              <a:ext uri="{FF2B5EF4-FFF2-40B4-BE49-F238E27FC236}">
                <a16:creationId xmlns:a16="http://schemas.microsoft.com/office/drawing/2014/main" id="{04A3E815-4364-9402-A34C-8FEA084A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distinctive design">
            <a:extLst>
              <a:ext uri="{FF2B5EF4-FFF2-40B4-BE49-F238E27FC236}">
                <a16:creationId xmlns:a16="http://schemas.microsoft.com/office/drawing/2014/main" id="{5941A56B-D70B-D48D-D72F-4B3F6CD32F82}"/>
              </a:ext>
            </a:extLst>
          </p:cNvPr>
          <p:cNvSpPr txBox="1"/>
          <p:nvPr/>
        </p:nvSpPr>
        <p:spPr>
          <a:xfrm>
            <a:off x="4442336" y="5344146"/>
            <a:ext cx="5754960" cy="37164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17’’ Black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alloy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wheels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with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m+s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tyres</a:t>
            </a:r>
            <a:endParaRPr kumimoji="0" lang="it-IT" sz="1600" b="1" i="0" u="none" strike="noStrike" kern="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93ED417-F074-B950-C815-3C36C55C1332}"/>
              </a:ext>
            </a:extLst>
          </p:cNvPr>
          <p:cNvCxnSpPr>
            <a:cxnSpLocks/>
          </p:cNvCxnSpPr>
          <p:nvPr/>
        </p:nvCxnSpPr>
        <p:spPr>
          <a:xfrm flipH="1" flipV="1">
            <a:off x="3460830" y="4942390"/>
            <a:ext cx="869018" cy="587576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F070C351-8085-0864-D448-A5127561B712}"/>
              </a:ext>
            </a:extLst>
          </p:cNvPr>
          <p:cNvCxnSpPr>
            <a:cxnSpLocks/>
          </p:cNvCxnSpPr>
          <p:nvPr/>
        </p:nvCxnSpPr>
        <p:spPr>
          <a:xfrm flipH="1" flipV="1">
            <a:off x="5054647" y="3601712"/>
            <a:ext cx="898808" cy="730813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stinctive design">
            <a:extLst>
              <a:ext uri="{FF2B5EF4-FFF2-40B4-BE49-F238E27FC236}">
                <a16:creationId xmlns:a16="http://schemas.microsoft.com/office/drawing/2014/main" id="{0E59E7B8-A7C4-076A-842D-B2FA02D86511}"/>
              </a:ext>
            </a:extLst>
          </p:cNvPr>
          <p:cNvSpPr txBox="1"/>
          <p:nvPr/>
        </p:nvSpPr>
        <p:spPr>
          <a:xfrm>
            <a:off x="5932241" y="4311512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WiTH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 summit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gold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Contours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6BBD05D-44A5-4DC7-EB25-A2DA3E384195}"/>
              </a:ext>
            </a:extLst>
          </p:cNvPr>
          <p:cNvCxnSpPr>
            <a:cxnSpLocks/>
          </p:cNvCxnSpPr>
          <p:nvPr/>
        </p:nvCxnSpPr>
        <p:spPr>
          <a:xfrm flipH="1" flipV="1">
            <a:off x="9466470" y="4419420"/>
            <a:ext cx="898808" cy="730813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stinctive design">
            <a:extLst>
              <a:ext uri="{FF2B5EF4-FFF2-40B4-BE49-F238E27FC236}">
                <a16:creationId xmlns:a16="http://schemas.microsoft.com/office/drawing/2014/main" id="{331E9DD0-A62C-2F9B-13B2-7544D1F88399}"/>
              </a:ext>
            </a:extLst>
          </p:cNvPr>
          <p:cNvSpPr txBox="1"/>
          <p:nvPr/>
        </p:nvSpPr>
        <p:spPr>
          <a:xfrm>
            <a:off x="10344064" y="5129220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summit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gold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wheelcap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9" name="TextBox 67">
            <a:extLst>
              <a:ext uri="{FF2B5EF4-FFF2-40B4-BE49-F238E27FC236}">
                <a16:creationId xmlns:a16="http://schemas.microsoft.com/office/drawing/2014/main" id="{E9F7E01C-7ACC-207A-7275-DE7A6B45BB2D}"/>
              </a:ext>
            </a:extLst>
          </p:cNvPr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 –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4XE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&amp;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TNF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specific components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706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neumatico, veicolo, Veicolo terrestre, ruota&#10;&#10;Descrizione generata automaticamente">
            <a:extLst>
              <a:ext uri="{FF2B5EF4-FFF2-40B4-BE49-F238E27FC236}">
                <a16:creationId xmlns:a16="http://schemas.microsoft.com/office/drawing/2014/main" id="{112AE536-FE21-7780-C39D-AAB41DEA3D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stinctive design">
            <a:extLst>
              <a:ext uri="{FF2B5EF4-FFF2-40B4-BE49-F238E27FC236}">
                <a16:creationId xmlns:a16="http://schemas.microsoft.com/office/drawing/2014/main" id="{7964F1E2-AB38-83AC-4435-180C6C111C93}"/>
              </a:ext>
            </a:extLst>
          </p:cNvPr>
          <p:cNvSpPr txBox="1"/>
          <p:nvPr/>
        </p:nvSpPr>
        <p:spPr>
          <a:xfrm>
            <a:off x="343982" y="5416327"/>
            <a:ext cx="2040403" cy="37164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REAR TOW HOOK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86180F8-99AF-8EBE-A43E-8A0DDBFEB00C}"/>
              </a:ext>
            </a:extLst>
          </p:cNvPr>
          <p:cNvCxnSpPr>
            <a:cxnSpLocks/>
          </p:cNvCxnSpPr>
          <p:nvPr/>
        </p:nvCxnSpPr>
        <p:spPr>
          <a:xfrm flipV="1">
            <a:off x="2384385" y="4531843"/>
            <a:ext cx="1783510" cy="1070304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7">
            <a:extLst>
              <a:ext uri="{FF2B5EF4-FFF2-40B4-BE49-F238E27FC236}">
                <a16:creationId xmlns:a16="http://schemas.microsoft.com/office/drawing/2014/main" id="{0A3D88B3-A76B-A85D-A260-5023AC1A968A}"/>
              </a:ext>
            </a:extLst>
          </p:cNvPr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 –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4XE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&amp;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TNF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specific components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119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utomobile, veicolo, Console centrale, Radio per automobili&#10;&#10;Descrizione generata automaticamente">
            <a:extLst>
              <a:ext uri="{FF2B5EF4-FFF2-40B4-BE49-F238E27FC236}">
                <a16:creationId xmlns:a16="http://schemas.microsoft.com/office/drawing/2014/main" id="{F5E21FB8-69EC-D61E-CB65-27011B9CD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stinctive design">
            <a:extLst>
              <a:ext uri="{FF2B5EF4-FFF2-40B4-BE49-F238E27FC236}">
                <a16:creationId xmlns:a16="http://schemas.microsoft.com/office/drawing/2014/main" id="{2573FFBA-69C0-3CDD-EA02-45FA0D6B5552}"/>
              </a:ext>
            </a:extLst>
          </p:cNvPr>
          <p:cNvSpPr txBox="1"/>
          <p:nvPr/>
        </p:nvSpPr>
        <p:spPr>
          <a:xfrm>
            <a:off x="874575" y="5049279"/>
            <a:ext cx="3487863" cy="1110304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</a:t>
            </a: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seats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with </a:t>
            </a: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washable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&amp; 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durable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materials</a:t>
            </a:r>
            <a:endParaRPr kumimoji="0" lang="it-IT" sz="1600" b="1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0F602D7-2EF8-05E7-CBB8-CD978890FCA3}"/>
              </a:ext>
            </a:extLst>
          </p:cNvPr>
          <p:cNvCxnSpPr>
            <a:cxnSpLocks/>
          </p:cNvCxnSpPr>
          <p:nvPr/>
        </p:nvCxnSpPr>
        <p:spPr>
          <a:xfrm flipH="1">
            <a:off x="1012977" y="6256220"/>
            <a:ext cx="535605" cy="331941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stinctive design">
            <a:extLst>
              <a:ext uri="{FF2B5EF4-FFF2-40B4-BE49-F238E27FC236}">
                <a16:creationId xmlns:a16="http://schemas.microsoft.com/office/drawing/2014/main" id="{B4F4C8C0-CD64-1DE2-F03C-63DAFA88E3C0}"/>
              </a:ext>
            </a:extLst>
          </p:cNvPr>
          <p:cNvSpPr txBox="1"/>
          <p:nvPr/>
        </p:nvSpPr>
        <p:spPr>
          <a:xfrm>
            <a:off x="9782331" y="5512000"/>
            <a:ext cx="2381240" cy="873252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Material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, logo and back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refinement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with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tnf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hook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5B30E3F-666B-E171-D975-0E1DF3B2FF4D}"/>
              </a:ext>
            </a:extLst>
          </p:cNvPr>
          <p:cNvCxnSpPr>
            <a:cxnSpLocks/>
          </p:cNvCxnSpPr>
          <p:nvPr/>
        </p:nvCxnSpPr>
        <p:spPr>
          <a:xfrm flipH="1">
            <a:off x="9124089" y="5820229"/>
            <a:ext cx="449404" cy="435991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stinctive design">
            <a:extLst>
              <a:ext uri="{FF2B5EF4-FFF2-40B4-BE49-F238E27FC236}">
                <a16:creationId xmlns:a16="http://schemas.microsoft.com/office/drawing/2014/main" id="{E81FE3E6-0573-3AD9-00B2-7F3888F5C32C}"/>
              </a:ext>
            </a:extLst>
          </p:cNvPr>
          <p:cNvSpPr txBox="1"/>
          <p:nvPr/>
        </p:nvSpPr>
        <p:spPr>
          <a:xfrm>
            <a:off x="8860674" y="991430"/>
            <a:ext cx="2381240" cy="873252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Contour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line+mont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blanc</a:t>
            </a: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logo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5ECBB61-AE84-E16E-6365-D32F4C60B814}"/>
              </a:ext>
            </a:extLst>
          </p:cNvPr>
          <p:cNvCxnSpPr>
            <a:cxnSpLocks/>
          </p:cNvCxnSpPr>
          <p:nvPr/>
        </p:nvCxnSpPr>
        <p:spPr>
          <a:xfrm flipH="1">
            <a:off x="8202432" y="1299659"/>
            <a:ext cx="449404" cy="435991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stinctive design">
            <a:extLst>
              <a:ext uri="{FF2B5EF4-FFF2-40B4-BE49-F238E27FC236}">
                <a16:creationId xmlns:a16="http://schemas.microsoft.com/office/drawing/2014/main" id="{E0F646B6-96A2-86E6-591A-750AF3BD6E04}"/>
              </a:ext>
            </a:extLst>
          </p:cNvPr>
          <p:cNvSpPr txBox="1"/>
          <p:nvPr/>
        </p:nvSpPr>
        <p:spPr>
          <a:xfrm>
            <a:off x="6520803" y="3655915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padcover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5DAB80C-A810-E01D-DC90-37F3967BD34B}"/>
              </a:ext>
            </a:extLst>
          </p:cNvPr>
          <p:cNvCxnSpPr>
            <a:cxnSpLocks/>
          </p:cNvCxnSpPr>
          <p:nvPr/>
        </p:nvCxnSpPr>
        <p:spPr>
          <a:xfrm flipH="1">
            <a:off x="5862561" y="3842957"/>
            <a:ext cx="449404" cy="435991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stinctive design">
            <a:extLst>
              <a:ext uri="{FF2B5EF4-FFF2-40B4-BE49-F238E27FC236}">
                <a16:creationId xmlns:a16="http://schemas.microsoft.com/office/drawing/2014/main" id="{153CC29F-2586-0654-1058-5BE4CFDA16F7}"/>
              </a:ext>
            </a:extLst>
          </p:cNvPr>
          <p:cNvSpPr txBox="1"/>
          <p:nvPr/>
        </p:nvSpPr>
        <p:spPr>
          <a:xfrm>
            <a:off x="2333362" y="3842957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bezels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A2B4628-0BB2-8244-83B3-6493C91DD269}"/>
              </a:ext>
            </a:extLst>
          </p:cNvPr>
          <p:cNvCxnSpPr>
            <a:cxnSpLocks/>
          </p:cNvCxnSpPr>
          <p:nvPr/>
        </p:nvCxnSpPr>
        <p:spPr>
          <a:xfrm flipH="1" flipV="1">
            <a:off x="1548582" y="3478954"/>
            <a:ext cx="457803" cy="581998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A513954-E264-0887-EF60-1A9645D60F4A}"/>
              </a:ext>
            </a:extLst>
          </p:cNvPr>
          <p:cNvCxnSpPr>
            <a:cxnSpLocks/>
          </p:cNvCxnSpPr>
          <p:nvPr/>
        </p:nvCxnSpPr>
        <p:spPr>
          <a:xfrm>
            <a:off x="3934473" y="4278948"/>
            <a:ext cx="495195" cy="653878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stinctive design">
            <a:extLst>
              <a:ext uri="{FF2B5EF4-FFF2-40B4-BE49-F238E27FC236}">
                <a16:creationId xmlns:a16="http://schemas.microsoft.com/office/drawing/2014/main" id="{983320A2-B8C1-0AE2-C130-AF9CADF89C70}"/>
              </a:ext>
            </a:extLst>
          </p:cNvPr>
          <p:cNvSpPr txBox="1"/>
          <p:nvPr/>
        </p:nvSpPr>
        <p:spPr>
          <a:xfrm>
            <a:off x="9194120" y="3515804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RUBBER MATS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AD886A1-407C-B337-B174-286BE0E95FF5}"/>
              </a:ext>
            </a:extLst>
          </p:cNvPr>
          <p:cNvCxnSpPr>
            <a:cxnSpLocks/>
          </p:cNvCxnSpPr>
          <p:nvPr/>
        </p:nvCxnSpPr>
        <p:spPr>
          <a:xfrm flipH="1">
            <a:off x="8535878" y="3702846"/>
            <a:ext cx="449404" cy="435991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7">
            <a:extLst>
              <a:ext uri="{FF2B5EF4-FFF2-40B4-BE49-F238E27FC236}">
                <a16:creationId xmlns:a16="http://schemas.microsoft.com/office/drawing/2014/main" id="{CAD39492-101C-E1C2-0D30-DBE36038DF6A}"/>
              </a:ext>
            </a:extLst>
          </p:cNvPr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 –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4XE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&amp;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TNF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specific components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72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56C65EB3-4F6B-101F-7CE5-3724E21C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Google Shape;1772;p288">
            <a:extLst>
              <a:ext uri="{FF2B5EF4-FFF2-40B4-BE49-F238E27FC236}">
                <a16:creationId xmlns:a16="http://schemas.microsoft.com/office/drawing/2014/main" id="{8FDA6A31-5B7D-285F-B6EA-F3E42349D769}"/>
              </a:ext>
            </a:extLst>
          </p:cNvPr>
          <p:cNvSpPr/>
          <p:nvPr/>
        </p:nvSpPr>
        <p:spPr>
          <a:xfrm>
            <a:off x="296591" y="247716"/>
            <a:ext cx="10545580" cy="5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AVENGER 4x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–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CAPABILITY</a:t>
            </a:r>
          </a:p>
        </p:txBody>
      </p:sp>
      <p:pic>
        <p:nvPicPr>
          <p:cNvPr id="3" name="Google Shape;1653;p282" descr="Jeep logo">
            <a:extLst>
              <a:ext uri="{FF2B5EF4-FFF2-40B4-BE49-F238E27FC236}">
                <a16:creationId xmlns:a16="http://schemas.microsoft.com/office/drawing/2014/main" id="{4302F23C-8780-E986-1031-7BFF4BE9DE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90899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istinctive design">
            <a:extLst>
              <a:ext uri="{FF2B5EF4-FFF2-40B4-BE49-F238E27FC236}">
                <a16:creationId xmlns:a16="http://schemas.microsoft.com/office/drawing/2014/main" id="{78063008-BAB8-7FE7-A88D-3A0A3F5C4555}"/>
              </a:ext>
            </a:extLst>
          </p:cNvPr>
          <p:cNvSpPr txBox="1"/>
          <p:nvPr/>
        </p:nvSpPr>
        <p:spPr>
          <a:xfrm>
            <a:off x="417710" y="2764285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OFFROAD ANGLES</a:t>
            </a:r>
          </a:p>
        </p:txBody>
      </p:sp>
      <p:sp>
        <p:nvSpPr>
          <p:cNvPr id="15" name="distinctive design">
            <a:extLst>
              <a:ext uri="{FF2B5EF4-FFF2-40B4-BE49-F238E27FC236}">
                <a16:creationId xmlns:a16="http://schemas.microsoft.com/office/drawing/2014/main" id="{2075C59F-D94D-1DDE-C303-6A9171746A93}"/>
              </a:ext>
            </a:extLst>
          </p:cNvPr>
          <p:cNvSpPr txBox="1"/>
          <p:nvPr/>
        </p:nvSpPr>
        <p:spPr>
          <a:xfrm>
            <a:off x="-57150" y="3006150"/>
            <a:ext cx="3448050" cy="24429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Approach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/</a:t>
            </a:r>
            <a:r>
              <a:rPr kumimoji="0" lang="it-IT" sz="14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Brakeover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/</a:t>
            </a:r>
            <a:r>
              <a:rPr kumimoji="0" lang="it-IT" sz="14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Departure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16" name="distinctive design">
            <a:extLst>
              <a:ext uri="{FF2B5EF4-FFF2-40B4-BE49-F238E27FC236}">
                <a16:creationId xmlns:a16="http://schemas.microsoft.com/office/drawing/2014/main" id="{9739844A-E54B-26B0-F80B-560DEE8DB878}"/>
              </a:ext>
            </a:extLst>
          </p:cNvPr>
          <p:cNvSpPr txBox="1"/>
          <p:nvPr/>
        </p:nvSpPr>
        <p:spPr>
          <a:xfrm>
            <a:off x="417710" y="4505083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WATER FORDING</a:t>
            </a:r>
          </a:p>
        </p:txBody>
      </p:sp>
      <p:sp>
        <p:nvSpPr>
          <p:cNvPr id="18" name="distinctive design">
            <a:extLst>
              <a:ext uri="{FF2B5EF4-FFF2-40B4-BE49-F238E27FC236}">
                <a16:creationId xmlns:a16="http://schemas.microsoft.com/office/drawing/2014/main" id="{54DEA2A2-281A-4ED2-9F5D-DD98481FC568}"/>
              </a:ext>
            </a:extLst>
          </p:cNvPr>
          <p:cNvSpPr txBox="1"/>
          <p:nvPr/>
        </p:nvSpPr>
        <p:spPr>
          <a:xfrm>
            <a:off x="417710" y="5937827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Selec-tErrain</a:t>
            </a:r>
            <a:endParaRPr kumimoji="0" lang="it-IT" sz="2000" b="1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19" name="distinctive design">
            <a:extLst>
              <a:ext uri="{FF2B5EF4-FFF2-40B4-BE49-F238E27FC236}">
                <a16:creationId xmlns:a16="http://schemas.microsoft.com/office/drawing/2014/main" id="{D51456AD-6CBA-21F2-FEEE-C2C59FF516E3}"/>
              </a:ext>
            </a:extLst>
          </p:cNvPr>
          <p:cNvSpPr txBox="1"/>
          <p:nvPr/>
        </p:nvSpPr>
        <p:spPr>
          <a:xfrm>
            <a:off x="239440" y="3606109"/>
            <a:ext cx="3018109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Ground </a:t>
            </a:r>
            <a:r>
              <a:rPr kumimoji="0" lang="it-IT" sz="20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cleareance</a:t>
            </a: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</a:p>
        </p:txBody>
      </p:sp>
      <p:sp>
        <p:nvSpPr>
          <p:cNvPr id="20" name="distinctive design">
            <a:extLst>
              <a:ext uri="{FF2B5EF4-FFF2-40B4-BE49-F238E27FC236}">
                <a16:creationId xmlns:a16="http://schemas.microsoft.com/office/drawing/2014/main" id="{256BC93A-C777-E08D-1812-ACD5A1CA75FD}"/>
              </a:ext>
            </a:extLst>
          </p:cNvPr>
          <p:cNvSpPr txBox="1"/>
          <p:nvPr/>
        </p:nvSpPr>
        <p:spPr>
          <a:xfrm>
            <a:off x="4100581" y="2944409"/>
            <a:ext cx="2661568" cy="26045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20°/20°/34°</a:t>
            </a:r>
          </a:p>
        </p:txBody>
      </p:sp>
      <p:sp>
        <p:nvSpPr>
          <p:cNvPr id="21" name="distinctive design">
            <a:extLst>
              <a:ext uri="{FF2B5EF4-FFF2-40B4-BE49-F238E27FC236}">
                <a16:creationId xmlns:a16="http://schemas.microsoft.com/office/drawing/2014/main" id="{8D8C264B-13C5-BC29-C797-EB8AAF1011F2}"/>
              </a:ext>
            </a:extLst>
          </p:cNvPr>
          <p:cNvSpPr txBox="1"/>
          <p:nvPr/>
        </p:nvSpPr>
        <p:spPr>
          <a:xfrm>
            <a:off x="8082237" y="2944409"/>
            <a:ext cx="2661568" cy="26045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22°/21°/35°</a:t>
            </a:r>
          </a:p>
        </p:txBody>
      </p:sp>
      <p:sp>
        <p:nvSpPr>
          <p:cNvPr id="22" name="distinctive design">
            <a:extLst>
              <a:ext uri="{FF2B5EF4-FFF2-40B4-BE49-F238E27FC236}">
                <a16:creationId xmlns:a16="http://schemas.microsoft.com/office/drawing/2014/main" id="{7597759F-0517-E832-8778-317C7E87972D}"/>
              </a:ext>
            </a:extLst>
          </p:cNvPr>
          <p:cNvSpPr txBox="1"/>
          <p:nvPr/>
        </p:nvSpPr>
        <p:spPr>
          <a:xfrm>
            <a:off x="4100581" y="4494246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230</a:t>
            </a:r>
          </a:p>
        </p:txBody>
      </p:sp>
      <p:sp>
        <p:nvSpPr>
          <p:cNvPr id="24" name="distinctive design">
            <a:extLst>
              <a:ext uri="{FF2B5EF4-FFF2-40B4-BE49-F238E27FC236}">
                <a16:creationId xmlns:a16="http://schemas.microsoft.com/office/drawing/2014/main" id="{EC69B6B0-7EB4-A7C6-06F0-E28B205E9B3C}"/>
              </a:ext>
            </a:extLst>
          </p:cNvPr>
          <p:cNvSpPr txBox="1"/>
          <p:nvPr/>
        </p:nvSpPr>
        <p:spPr>
          <a:xfrm>
            <a:off x="4100581" y="3707516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200</a:t>
            </a:r>
          </a:p>
        </p:txBody>
      </p:sp>
      <p:sp>
        <p:nvSpPr>
          <p:cNvPr id="25" name="distinctive design">
            <a:extLst>
              <a:ext uri="{FF2B5EF4-FFF2-40B4-BE49-F238E27FC236}">
                <a16:creationId xmlns:a16="http://schemas.microsoft.com/office/drawing/2014/main" id="{5ACC5C3F-790B-003D-6B18-0E0DEB07BC97}"/>
              </a:ext>
            </a:extLst>
          </p:cNvPr>
          <p:cNvSpPr txBox="1"/>
          <p:nvPr/>
        </p:nvSpPr>
        <p:spPr>
          <a:xfrm>
            <a:off x="8082237" y="4494246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400</a:t>
            </a:r>
          </a:p>
        </p:txBody>
      </p:sp>
      <p:sp>
        <p:nvSpPr>
          <p:cNvPr id="26" name="distinctive design">
            <a:extLst>
              <a:ext uri="{FF2B5EF4-FFF2-40B4-BE49-F238E27FC236}">
                <a16:creationId xmlns:a16="http://schemas.microsoft.com/office/drawing/2014/main" id="{7863AB00-B6A3-95F4-5123-01C41480DA29}"/>
              </a:ext>
            </a:extLst>
          </p:cNvPr>
          <p:cNvSpPr txBox="1"/>
          <p:nvPr/>
        </p:nvSpPr>
        <p:spPr>
          <a:xfrm>
            <a:off x="8082237" y="3707516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210</a:t>
            </a:r>
          </a:p>
        </p:txBody>
      </p:sp>
      <p:sp>
        <p:nvSpPr>
          <p:cNvPr id="27" name="distinctive design">
            <a:extLst>
              <a:ext uri="{FF2B5EF4-FFF2-40B4-BE49-F238E27FC236}">
                <a16:creationId xmlns:a16="http://schemas.microsoft.com/office/drawing/2014/main" id="{DBDB1336-8381-1BCA-6061-777B20956F92}"/>
              </a:ext>
            </a:extLst>
          </p:cNvPr>
          <p:cNvSpPr txBox="1"/>
          <p:nvPr/>
        </p:nvSpPr>
        <p:spPr>
          <a:xfrm>
            <a:off x="3729777" y="6024672"/>
            <a:ext cx="3403177" cy="24365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TRACTION CONTROL</a:t>
            </a:r>
            <a:endParaRPr kumimoji="0" lang="it-IT" sz="2000" b="0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3FABD50C-5963-6E40-DFB6-E1C41AE18DF4}"/>
              </a:ext>
            </a:extLst>
          </p:cNvPr>
          <p:cNvSpPr/>
          <p:nvPr/>
        </p:nvSpPr>
        <p:spPr>
          <a:xfrm>
            <a:off x="3099983" y="1205898"/>
            <a:ext cx="1339197" cy="523905"/>
          </a:xfrm>
          <a:prstGeom prst="roundRect">
            <a:avLst>
              <a:gd name="adj" fmla="val 8356"/>
            </a:avLst>
          </a:prstGeom>
          <a:solidFill>
            <a:schemeClr val="tx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B-SUV BEST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/>
                <a:ea typeface="+mn-ea"/>
                <a:cs typeface="+mn-cs"/>
              </a:rPr>
              <a:t>IN CLASS</a:t>
            </a:r>
          </a:p>
        </p:txBody>
      </p:sp>
      <p:sp>
        <p:nvSpPr>
          <p:cNvPr id="4096" name="distinctive design">
            <a:extLst>
              <a:ext uri="{FF2B5EF4-FFF2-40B4-BE49-F238E27FC236}">
                <a16:creationId xmlns:a16="http://schemas.microsoft.com/office/drawing/2014/main" id="{52323184-0C32-FCD0-6366-9338C325BED7}"/>
              </a:ext>
            </a:extLst>
          </p:cNvPr>
          <p:cNvSpPr txBox="1"/>
          <p:nvPr/>
        </p:nvSpPr>
        <p:spPr>
          <a:xfrm>
            <a:off x="1513649" y="4698972"/>
            <a:ext cx="563783" cy="24429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4099" name="distinctive design">
            <a:extLst>
              <a:ext uri="{FF2B5EF4-FFF2-40B4-BE49-F238E27FC236}">
                <a16:creationId xmlns:a16="http://schemas.microsoft.com/office/drawing/2014/main" id="{F9C82D20-C76A-C601-95C2-D0B31710E061}"/>
              </a:ext>
            </a:extLst>
          </p:cNvPr>
          <p:cNvSpPr txBox="1"/>
          <p:nvPr/>
        </p:nvSpPr>
        <p:spPr>
          <a:xfrm>
            <a:off x="7275017" y="5994787"/>
            <a:ext cx="4276008" cy="628377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TRACTION CONTROL</a:t>
            </a:r>
          </a:p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+</a:t>
            </a:r>
          </a:p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AWD MANAGEMENT </a:t>
            </a:r>
            <a:r>
              <a:rPr kumimoji="0" lang="it-IT" sz="12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(LOCK &lt; 30km/h)</a:t>
            </a:r>
            <a:endParaRPr kumimoji="0" lang="it-IT" sz="2000" b="1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4" name="distinctive design">
            <a:extLst>
              <a:ext uri="{FF2B5EF4-FFF2-40B4-BE49-F238E27FC236}">
                <a16:creationId xmlns:a16="http://schemas.microsoft.com/office/drawing/2014/main" id="{AB7B4249-FC67-257F-237D-1AC2BC732963}"/>
              </a:ext>
            </a:extLst>
          </p:cNvPr>
          <p:cNvSpPr txBox="1"/>
          <p:nvPr/>
        </p:nvSpPr>
        <p:spPr>
          <a:xfrm>
            <a:off x="417710" y="5300231"/>
            <a:ext cx="266156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DRIVEN WHEELS</a:t>
            </a:r>
          </a:p>
        </p:txBody>
      </p:sp>
      <p:sp>
        <p:nvSpPr>
          <p:cNvPr id="11" name="distinctive design">
            <a:extLst>
              <a:ext uri="{FF2B5EF4-FFF2-40B4-BE49-F238E27FC236}">
                <a16:creationId xmlns:a16="http://schemas.microsoft.com/office/drawing/2014/main" id="{6CA2FFE1-B384-A6FB-1D29-88EE1DEA8F25}"/>
              </a:ext>
            </a:extLst>
          </p:cNvPr>
          <p:cNvSpPr txBox="1"/>
          <p:nvPr/>
        </p:nvSpPr>
        <p:spPr>
          <a:xfrm>
            <a:off x="7473244" y="5166385"/>
            <a:ext cx="4077781" cy="42043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AWD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always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available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</a:p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(power looping </a:t>
            </a:r>
            <a:r>
              <a:rPr kumimoji="0" lang="it-IT" sz="1200" b="0" i="0" u="none" strike="noStrike" kern="0" cap="all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technology</a:t>
            </a:r>
            <a:r>
              <a:rPr kumimoji="0" lang="it-IT" sz="1200" b="0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)</a:t>
            </a:r>
            <a:endParaRPr kumimoji="0" lang="it-IT" sz="2000" b="0" i="0" u="none" strike="noStrike" kern="0" cap="all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482383C-5DF7-960D-6176-67D9A259F0BF}"/>
              </a:ext>
            </a:extLst>
          </p:cNvPr>
          <p:cNvSpPr/>
          <p:nvPr/>
        </p:nvSpPr>
        <p:spPr>
          <a:xfrm>
            <a:off x="5506477" y="1199708"/>
            <a:ext cx="831536" cy="523905"/>
          </a:xfrm>
          <a:prstGeom prst="roundRect">
            <a:avLst>
              <a:gd name="adj" fmla="val 8356"/>
            </a:avLst>
          </a:prstGeom>
          <a:solidFill>
            <a:schemeClr val="tx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F16C2-81AD-0B90-D0A6-A8C718CA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682" y="1149558"/>
            <a:ext cx="2661568" cy="1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3427901-7B3E-45A1-056C-97F88C718AAA}"/>
              </a:ext>
            </a:extLst>
          </p:cNvPr>
          <p:cNvSpPr/>
          <p:nvPr/>
        </p:nvSpPr>
        <p:spPr>
          <a:xfrm>
            <a:off x="9589725" y="1199708"/>
            <a:ext cx="831536" cy="523905"/>
          </a:xfrm>
          <a:prstGeom prst="roundRect">
            <a:avLst>
              <a:gd name="adj" fmla="val 8356"/>
            </a:avLst>
          </a:prstGeom>
          <a:solidFill>
            <a:schemeClr val="tx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0" name="distinctive design">
            <a:extLst>
              <a:ext uri="{FF2B5EF4-FFF2-40B4-BE49-F238E27FC236}">
                <a16:creationId xmlns:a16="http://schemas.microsoft.com/office/drawing/2014/main" id="{069ED4C4-358E-4B24-B953-5C6E2627A8FE}"/>
              </a:ext>
            </a:extLst>
          </p:cNvPr>
          <p:cNvSpPr txBox="1"/>
          <p:nvPr/>
        </p:nvSpPr>
        <p:spPr>
          <a:xfrm>
            <a:off x="5431366" y="1359569"/>
            <a:ext cx="1003294" cy="274723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4x2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9" name="distinctive design">
            <a:extLst>
              <a:ext uri="{FF2B5EF4-FFF2-40B4-BE49-F238E27FC236}">
                <a16:creationId xmlns:a16="http://schemas.microsoft.com/office/drawing/2014/main" id="{C07A1FBE-5C79-1531-1B4D-2137684591A9}"/>
              </a:ext>
            </a:extLst>
          </p:cNvPr>
          <p:cNvSpPr txBox="1"/>
          <p:nvPr/>
        </p:nvSpPr>
        <p:spPr>
          <a:xfrm>
            <a:off x="9681389" y="1364740"/>
            <a:ext cx="694636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4x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7" name="distinctive design">
            <a:extLst>
              <a:ext uri="{FF2B5EF4-FFF2-40B4-BE49-F238E27FC236}">
                <a16:creationId xmlns:a16="http://schemas.microsoft.com/office/drawing/2014/main" id="{F287EA72-C1D0-FDC4-2537-CD25292F05EB}"/>
              </a:ext>
            </a:extLst>
          </p:cNvPr>
          <p:cNvSpPr txBox="1"/>
          <p:nvPr/>
        </p:nvSpPr>
        <p:spPr>
          <a:xfrm>
            <a:off x="3729777" y="5254775"/>
            <a:ext cx="3403177" cy="24365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FRONT</a:t>
            </a:r>
            <a:endParaRPr kumimoji="0" lang="it-IT" sz="2000" b="0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3" name="distinctive design">
            <a:extLst>
              <a:ext uri="{FF2B5EF4-FFF2-40B4-BE49-F238E27FC236}">
                <a16:creationId xmlns:a16="http://schemas.microsoft.com/office/drawing/2014/main" id="{07F16C90-EB63-1628-61A1-062794AE8690}"/>
              </a:ext>
            </a:extLst>
          </p:cNvPr>
          <p:cNvSpPr txBox="1"/>
          <p:nvPr/>
        </p:nvSpPr>
        <p:spPr>
          <a:xfrm>
            <a:off x="1513649" y="3862047"/>
            <a:ext cx="563783" cy="24429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pic>
        <p:nvPicPr>
          <p:cNvPr id="5" name="Immagine 4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6C7D7E45-C41F-A85C-F038-93A63B6045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751" y="877412"/>
            <a:ext cx="3403177" cy="1409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97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 descr="Immagine che contiene schermata, acqua, aereo, aria aperta&#10;&#10;Descrizione generata automaticamente">
            <a:extLst>
              <a:ext uri="{FF2B5EF4-FFF2-40B4-BE49-F238E27FC236}">
                <a16:creationId xmlns:a16="http://schemas.microsoft.com/office/drawing/2014/main" id="{F900511C-388C-7FB0-B9AA-0F17CCF73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86756" y="-2731216"/>
            <a:ext cx="6908799" cy="1228231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0" y="-44461"/>
            <a:ext cx="12282311" cy="6902461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Google Shape;1772;p288">
            <a:extLst>
              <a:ext uri="{FF2B5EF4-FFF2-40B4-BE49-F238E27FC236}">
                <a16:creationId xmlns:a16="http://schemas.microsoft.com/office/drawing/2014/main" id="{8FDA6A31-5B7D-285F-B6EA-F3E42349D769}"/>
              </a:ext>
            </a:extLst>
          </p:cNvPr>
          <p:cNvSpPr/>
          <p:nvPr/>
        </p:nvSpPr>
        <p:spPr>
          <a:xfrm>
            <a:off x="296591" y="247716"/>
            <a:ext cx="10545580" cy="5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AVENGER 4x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–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CAPABILITY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  <p:pic>
        <p:nvPicPr>
          <p:cNvPr id="3" name="Google Shape;1653;p282" descr="Jeep logo">
            <a:extLst>
              <a:ext uri="{FF2B5EF4-FFF2-40B4-BE49-F238E27FC236}">
                <a16:creationId xmlns:a16="http://schemas.microsoft.com/office/drawing/2014/main" id="{4302F23C-8780-E986-1031-7BFF4BE9DE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90899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istinctive design">
            <a:extLst>
              <a:ext uri="{FF2B5EF4-FFF2-40B4-BE49-F238E27FC236}">
                <a16:creationId xmlns:a16="http://schemas.microsoft.com/office/drawing/2014/main" id="{6CA2FFE1-B384-A6FB-1D29-88EE1DEA8F25}"/>
              </a:ext>
            </a:extLst>
          </p:cNvPr>
          <p:cNvSpPr txBox="1"/>
          <p:nvPr/>
        </p:nvSpPr>
        <p:spPr>
          <a:xfrm>
            <a:off x="3445693" y="1506991"/>
            <a:ext cx="5880100" cy="260584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POWER LOOPING TECHNOLOGY</a:t>
            </a:r>
          </a:p>
        </p:txBody>
      </p:sp>
      <p:sp>
        <p:nvSpPr>
          <p:cNvPr id="2048" name="Rettangolo con angoli arrotondati 2047">
            <a:extLst>
              <a:ext uri="{FF2B5EF4-FFF2-40B4-BE49-F238E27FC236}">
                <a16:creationId xmlns:a16="http://schemas.microsoft.com/office/drawing/2014/main" id="{97693E2A-9591-7164-5028-2A15F6EB40B6}"/>
              </a:ext>
            </a:extLst>
          </p:cNvPr>
          <p:cNvSpPr/>
          <p:nvPr/>
        </p:nvSpPr>
        <p:spPr>
          <a:xfrm rot="16200000">
            <a:off x="4472176" y="3625668"/>
            <a:ext cx="831536" cy="476277"/>
          </a:xfrm>
          <a:prstGeom prst="roundRect">
            <a:avLst>
              <a:gd name="adj" fmla="val 8356"/>
            </a:avLst>
          </a:prstGeom>
          <a:solidFill>
            <a:schemeClr val="accent3">
              <a:lumMod val="75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136 HP ICE</a:t>
            </a:r>
          </a:p>
        </p:txBody>
      </p:sp>
      <p:sp>
        <p:nvSpPr>
          <p:cNvPr id="2049" name="Rettangolo con angoli arrotondati 2048">
            <a:extLst>
              <a:ext uri="{FF2B5EF4-FFF2-40B4-BE49-F238E27FC236}">
                <a16:creationId xmlns:a16="http://schemas.microsoft.com/office/drawing/2014/main" id="{007C20BC-3C23-2928-1639-F6CF6FB568D2}"/>
              </a:ext>
            </a:extLst>
          </p:cNvPr>
          <p:cNvSpPr/>
          <p:nvPr/>
        </p:nvSpPr>
        <p:spPr>
          <a:xfrm rot="16200000">
            <a:off x="5064438" y="3567323"/>
            <a:ext cx="831536" cy="592967"/>
          </a:xfrm>
          <a:prstGeom prst="roundRect">
            <a:avLst>
              <a:gd name="adj" fmla="val 8356"/>
            </a:avLst>
          </a:prstGeom>
          <a:solidFill>
            <a:schemeClr val="accent5">
              <a:lumMod val="75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21 kW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Emotor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cs typeface="+mn-cs"/>
            </a:endParaRPr>
          </a:p>
        </p:txBody>
      </p:sp>
      <p:sp>
        <p:nvSpPr>
          <p:cNvPr id="2053" name="distinctive design">
            <a:extLst>
              <a:ext uri="{FF2B5EF4-FFF2-40B4-BE49-F238E27FC236}">
                <a16:creationId xmlns:a16="http://schemas.microsoft.com/office/drawing/2014/main" id="{0F9F42DF-3378-E278-71D4-9EDBECBD2E72}"/>
              </a:ext>
            </a:extLst>
          </p:cNvPr>
          <p:cNvSpPr txBox="1"/>
          <p:nvPr/>
        </p:nvSpPr>
        <p:spPr>
          <a:xfrm>
            <a:off x="6731000" y="5563600"/>
            <a:ext cx="5799409" cy="728405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4x4 ALWAYS AVAILABLE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Repartition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up to 50:50 </a:t>
            </a:r>
          </a:p>
        </p:txBody>
      </p:sp>
      <p:sp>
        <p:nvSpPr>
          <p:cNvPr id="2054" name="Freccia in su 2053">
            <a:extLst>
              <a:ext uri="{FF2B5EF4-FFF2-40B4-BE49-F238E27FC236}">
                <a16:creationId xmlns:a16="http://schemas.microsoft.com/office/drawing/2014/main" id="{A92D7250-260D-5CA1-A7E9-E870A9489AAA}"/>
              </a:ext>
            </a:extLst>
          </p:cNvPr>
          <p:cNvSpPr/>
          <p:nvPr/>
        </p:nvSpPr>
        <p:spPr>
          <a:xfrm>
            <a:off x="7569200" y="2984500"/>
            <a:ext cx="338698" cy="412761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Freccia in su 2054">
            <a:extLst>
              <a:ext uri="{FF2B5EF4-FFF2-40B4-BE49-F238E27FC236}">
                <a16:creationId xmlns:a16="http://schemas.microsoft.com/office/drawing/2014/main" id="{39931DA9-615E-9C3E-F578-816F0DF84000}"/>
              </a:ext>
            </a:extLst>
          </p:cNvPr>
          <p:cNvSpPr/>
          <p:nvPr/>
        </p:nvSpPr>
        <p:spPr>
          <a:xfrm flipV="1">
            <a:off x="7576610" y="4314295"/>
            <a:ext cx="338698" cy="412761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Freccia in su 2055">
            <a:extLst>
              <a:ext uri="{FF2B5EF4-FFF2-40B4-BE49-F238E27FC236}">
                <a16:creationId xmlns:a16="http://schemas.microsoft.com/office/drawing/2014/main" id="{A07655A0-2F7D-B99B-7F4D-C4F5B0F5AE26}"/>
              </a:ext>
            </a:extLst>
          </p:cNvPr>
          <p:cNvSpPr/>
          <p:nvPr/>
        </p:nvSpPr>
        <p:spPr>
          <a:xfrm>
            <a:off x="4711185" y="2984500"/>
            <a:ext cx="338698" cy="412761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Freccia in su 2056">
            <a:extLst>
              <a:ext uri="{FF2B5EF4-FFF2-40B4-BE49-F238E27FC236}">
                <a16:creationId xmlns:a16="http://schemas.microsoft.com/office/drawing/2014/main" id="{4934E5B2-F691-F090-BB76-EC2798A43DCA}"/>
              </a:ext>
            </a:extLst>
          </p:cNvPr>
          <p:cNvSpPr/>
          <p:nvPr/>
        </p:nvSpPr>
        <p:spPr>
          <a:xfrm flipV="1">
            <a:off x="4718595" y="4314295"/>
            <a:ext cx="338698" cy="412761"/>
          </a:xfrm>
          <a:prstGeom prst="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distinctive design">
            <a:extLst>
              <a:ext uri="{FF2B5EF4-FFF2-40B4-BE49-F238E27FC236}">
                <a16:creationId xmlns:a16="http://schemas.microsoft.com/office/drawing/2014/main" id="{E9CF8158-4999-AD5A-6DB0-FA1A5F93B0AF}"/>
              </a:ext>
            </a:extLst>
          </p:cNvPr>
          <p:cNvSpPr txBox="1"/>
          <p:nvPr/>
        </p:nvSpPr>
        <p:spPr>
          <a:xfrm>
            <a:off x="2958624" y="2096230"/>
            <a:ext cx="3316821" cy="436017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THERMAL ENGINE GIVE TRACTION TO FRONT WHEELS</a:t>
            </a:r>
            <a:endParaRPr kumimoji="0" lang="it-IT" sz="20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2060" name="Connettore 2 2059">
            <a:extLst>
              <a:ext uri="{FF2B5EF4-FFF2-40B4-BE49-F238E27FC236}">
                <a16:creationId xmlns:a16="http://schemas.microsoft.com/office/drawing/2014/main" id="{29D6D9E5-ED5C-D7D9-E69A-7F9C1CB35960}"/>
              </a:ext>
            </a:extLst>
          </p:cNvPr>
          <p:cNvCxnSpPr>
            <a:cxnSpLocks/>
          </p:cNvCxnSpPr>
          <p:nvPr/>
        </p:nvCxnSpPr>
        <p:spPr>
          <a:xfrm>
            <a:off x="4206957" y="2583024"/>
            <a:ext cx="446590" cy="1098612"/>
          </a:xfrm>
          <a:prstGeom prst="straightConnector1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distinctive design">
            <a:extLst>
              <a:ext uri="{FF2B5EF4-FFF2-40B4-BE49-F238E27FC236}">
                <a16:creationId xmlns:a16="http://schemas.microsoft.com/office/drawing/2014/main" id="{5E637B9E-241F-1B43-BC82-3A1F43830BE2}"/>
              </a:ext>
            </a:extLst>
          </p:cNvPr>
          <p:cNvSpPr txBox="1"/>
          <p:nvPr/>
        </p:nvSpPr>
        <p:spPr>
          <a:xfrm>
            <a:off x="8875179" y="2738741"/>
            <a:ext cx="3316821" cy="436017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ELECTRIC REAR ENGINE GIVE TRACTION TO REAR WHEELS</a:t>
            </a:r>
            <a:endParaRPr kumimoji="0" lang="it-IT" sz="2000" b="0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064" name="Freccia in su 2063">
            <a:extLst>
              <a:ext uri="{FF2B5EF4-FFF2-40B4-BE49-F238E27FC236}">
                <a16:creationId xmlns:a16="http://schemas.microsoft.com/office/drawing/2014/main" id="{E3F66302-9921-865E-9B33-1128067F88C7}"/>
              </a:ext>
            </a:extLst>
          </p:cNvPr>
          <p:cNvSpPr/>
          <p:nvPr/>
        </p:nvSpPr>
        <p:spPr>
          <a:xfrm rot="5400000">
            <a:off x="6471472" y="2846476"/>
            <a:ext cx="283220" cy="1672784"/>
          </a:xfrm>
          <a:prstGeom prst="upArrow">
            <a:avLst/>
          </a:prstGeom>
          <a:solidFill>
            <a:srgbClr val="0070C0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5" name="Connettore 2 2064">
            <a:extLst>
              <a:ext uri="{FF2B5EF4-FFF2-40B4-BE49-F238E27FC236}">
                <a16:creationId xmlns:a16="http://schemas.microsoft.com/office/drawing/2014/main" id="{D4322FDD-F5A7-3484-AF9A-5F8762C15C7A}"/>
              </a:ext>
            </a:extLst>
          </p:cNvPr>
          <p:cNvCxnSpPr>
            <a:cxnSpLocks/>
          </p:cNvCxnSpPr>
          <p:nvPr/>
        </p:nvCxnSpPr>
        <p:spPr>
          <a:xfrm flipV="1">
            <a:off x="4685788" y="4296935"/>
            <a:ext cx="761375" cy="891241"/>
          </a:xfrm>
          <a:prstGeom prst="straightConnector1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distinctive design">
            <a:extLst>
              <a:ext uri="{FF2B5EF4-FFF2-40B4-BE49-F238E27FC236}">
                <a16:creationId xmlns:a16="http://schemas.microsoft.com/office/drawing/2014/main" id="{C2C16931-4E50-D96D-941F-07EA29AB50FD}"/>
              </a:ext>
            </a:extLst>
          </p:cNvPr>
          <p:cNvSpPr txBox="1"/>
          <p:nvPr/>
        </p:nvSpPr>
        <p:spPr>
          <a:xfrm>
            <a:off x="2779178" y="5175559"/>
            <a:ext cx="3703724" cy="951543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ELECTRIC FRONT ENGINE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(INTEGRATED IN THE DUAL CLUTCH TRANSMISSION)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AS GENERATOR TO SUPPLY ENERGY TO REAR ENGINE</a:t>
            </a:r>
            <a:endParaRPr kumimoji="0" lang="it-IT" sz="20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072" name="Rettangolo con angoli arrotondati 2071">
            <a:extLst>
              <a:ext uri="{FF2B5EF4-FFF2-40B4-BE49-F238E27FC236}">
                <a16:creationId xmlns:a16="http://schemas.microsoft.com/office/drawing/2014/main" id="{D0D49895-0DCC-F73A-1FD4-42FADADAAF51}"/>
              </a:ext>
            </a:extLst>
          </p:cNvPr>
          <p:cNvSpPr/>
          <p:nvPr/>
        </p:nvSpPr>
        <p:spPr>
          <a:xfrm rot="16200000">
            <a:off x="7330191" y="3569421"/>
            <a:ext cx="831536" cy="592967"/>
          </a:xfrm>
          <a:prstGeom prst="roundRect">
            <a:avLst>
              <a:gd name="adj" fmla="val 8356"/>
            </a:avLst>
          </a:prstGeom>
          <a:solidFill>
            <a:schemeClr val="accent5">
              <a:lumMod val="75000"/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21 kW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Emotor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cs typeface="+mn-cs"/>
            </a:endParaRPr>
          </a:p>
        </p:txBody>
      </p:sp>
      <p:cxnSp>
        <p:nvCxnSpPr>
          <p:cNvPr id="2068" name="Connettore 2 2067">
            <a:extLst>
              <a:ext uri="{FF2B5EF4-FFF2-40B4-BE49-F238E27FC236}">
                <a16:creationId xmlns:a16="http://schemas.microsoft.com/office/drawing/2014/main" id="{B82C3C3F-67A4-244C-5DFF-E23694FE2177}"/>
              </a:ext>
            </a:extLst>
          </p:cNvPr>
          <p:cNvCxnSpPr>
            <a:cxnSpLocks/>
          </p:cNvCxnSpPr>
          <p:nvPr/>
        </p:nvCxnSpPr>
        <p:spPr>
          <a:xfrm flipH="1">
            <a:off x="8054908" y="3083373"/>
            <a:ext cx="998018" cy="796986"/>
          </a:xfrm>
          <a:prstGeom prst="straightConnector1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9525B35-51F0-CC3B-2241-29E64D19902C}"/>
              </a:ext>
            </a:extLst>
          </p:cNvPr>
          <p:cNvSpPr/>
          <p:nvPr/>
        </p:nvSpPr>
        <p:spPr>
          <a:xfrm rot="16200000">
            <a:off x="5961319" y="4050195"/>
            <a:ext cx="755945" cy="295733"/>
          </a:xfrm>
          <a:prstGeom prst="roundRect">
            <a:avLst>
              <a:gd name="adj" fmla="val 835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BATTERY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F2BA38-7340-2082-B136-D7D694676E4D}"/>
              </a:ext>
            </a:extLst>
          </p:cNvPr>
          <p:cNvSpPr/>
          <p:nvPr/>
        </p:nvSpPr>
        <p:spPr>
          <a:xfrm>
            <a:off x="216308" y="1051386"/>
            <a:ext cx="2574802" cy="5558897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istinctive design">
            <a:extLst>
              <a:ext uri="{FF2B5EF4-FFF2-40B4-BE49-F238E27FC236}">
                <a16:creationId xmlns:a16="http://schemas.microsoft.com/office/drawing/2014/main" id="{F502D199-FEB7-231D-C341-576C43E64326}"/>
              </a:ext>
            </a:extLst>
          </p:cNvPr>
          <p:cNvSpPr txBox="1"/>
          <p:nvPr/>
        </p:nvSpPr>
        <p:spPr>
          <a:xfrm>
            <a:off x="473240" y="1123670"/>
            <a:ext cx="2060938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chemeClr val="bg1"/>
                </a:solidFill>
                <a:latin typeface="Encode Sans" pitchFamily="2" charset="0"/>
              </a:rPr>
              <a:t>SELEC-TERRAIN</a:t>
            </a:r>
            <a:endParaRPr kumimoji="0" lang="it-IT" sz="160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8" name="distinctive design">
            <a:extLst>
              <a:ext uri="{FF2B5EF4-FFF2-40B4-BE49-F238E27FC236}">
                <a16:creationId xmlns:a16="http://schemas.microsoft.com/office/drawing/2014/main" id="{C620C168-BD24-A8FA-4A0A-41823429B7BD}"/>
              </a:ext>
            </a:extLst>
          </p:cNvPr>
          <p:cNvSpPr txBox="1"/>
          <p:nvPr/>
        </p:nvSpPr>
        <p:spPr>
          <a:xfrm>
            <a:off x="272471" y="1618300"/>
            <a:ext cx="2493224" cy="4483279"/>
          </a:xfrm>
          <a:prstGeom prst="rect">
            <a:avLst/>
          </a:prstGeom>
          <a:ln w="12700"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all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4 drive </a:t>
            </a:r>
            <a:r>
              <a:rPr kumimoji="0" lang="it-IT" sz="1200" b="1" i="0" u="none" strike="noStrike" kern="0" cap="all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modes</a:t>
            </a:r>
            <a: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:</a:t>
            </a:r>
          </a:p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Encode Sans" pitchFamily="2" charset="0"/>
            </a:endParaRPr>
          </a:p>
          <a:p>
            <a:pPr marL="0" marR="0" lvl="0" indent="0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AUTO: 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FWD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dominant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, EV drive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low speed, AWD on demand from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unclutch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0-90kph.</a:t>
            </a:r>
            <a:endParaRPr lang="it-IT" sz="1200" kern="0" dirty="0">
              <a:solidFill>
                <a:schemeClr val="tx1">
                  <a:lumMod val="95000"/>
                  <a:lumOff val="5000"/>
                </a:schemeClr>
              </a:solidFill>
              <a:latin typeface="Encode Sans" pitchFamily="2" charset="0"/>
            </a:endParaRPr>
          </a:p>
          <a:p>
            <a:pPr defTabSz="412750" hangingPunct="0">
              <a:lnSpc>
                <a:spcPct val="100000"/>
              </a:lnSpc>
              <a:defRPr/>
            </a:pPr>
            <a: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SAND/MUD: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smartAWD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,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permanent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AWD up to 30kph with 50:50 torque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repartition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, 30-90kph AWD on demand.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Above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90kph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permanent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FWD.</a:t>
            </a:r>
          </a:p>
          <a:p>
            <a:pPr defTabSz="412750" hangingPunct="0">
              <a:lnSpc>
                <a:spcPct val="100000"/>
              </a:lnSpc>
              <a:defRPr/>
            </a:pPr>
            <a:r>
              <a:rPr lang="it-IT" sz="1200" kern="0" cap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Encode Sans" pitchFamily="2" charset="0"/>
              </a:rPr>
              <a:t>ASR/ESP in </a:t>
            </a:r>
            <a:r>
              <a:rPr lang="it-IT" sz="1200" kern="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Encode Sans" pitchFamily="2" charset="0"/>
              </a:rPr>
              <a:t>SAND/MUD</a:t>
            </a:r>
            <a:b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</a:br>
            <a: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SNOW: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smartAWD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,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permanent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AWD up to 30kph with 50:50 torque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repartition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, 30-90kph AWD on demand. </a:t>
            </a:r>
          </a:p>
          <a:p>
            <a:pPr defTabSz="412750" hangingPunct="0">
              <a:lnSpc>
                <a:spcPct val="100000"/>
              </a:lnSpc>
              <a:defRPr/>
            </a:pP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Above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90kph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permanent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FWD.</a:t>
            </a:r>
          </a:p>
          <a:p>
            <a:pPr defTabSz="412750" hangingPunct="0">
              <a:lnSpc>
                <a:spcPct val="100000"/>
              </a:lnSpc>
              <a:defRPr/>
            </a:pPr>
            <a:r>
              <a:rPr lang="it-IT" sz="1200" kern="0" cap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Encode Sans" pitchFamily="2" charset="0"/>
              </a:rPr>
              <a:t>ASR/ESP in </a:t>
            </a:r>
            <a:r>
              <a:rPr lang="it-IT" sz="1200" kern="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Encode Sans" pitchFamily="2" charset="0"/>
              </a:rPr>
              <a:t>SNOW</a:t>
            </a:r>
          </a:p>
          <a:p>
            <a:pPr defTabSz="412750" hangingPunct="0">
              <a:lnSpc>
                <a:spcPct val="100000"/>
              </a:lnSpc>
              <a:defRPr/>
            </a:pPr>
            <a:r>
              <a:rPr kumimoji="0" lang="it-IT" sz="1200" b="1" i="0" u="none" strike="noStrike" kern="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SPORT: 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AWD up to 40kph, energy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supplied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to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rear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motor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both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from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battery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and front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electric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motor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for maximum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boost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.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Above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40kph </a:t>
            </a:r>
            <a:r>
              <a:rPr kumimoji="0" lang="it-IT" sz="1200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permanent</a:t>
            </a:r>
            <a:r>
              <a:rPr kumimoji="0" lang="it-IT" sz="120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Encode Sans" pitchFamily="2" charset="0"/>
                <a:sym typeface="DIN Pro"/>
              </a:rPr>
              <a:t> FWD.</a:t>
            </a:r>
          </a:p>
          <a:p>
            <a:pPr defTabSz="412750" hangingPunct="0">
              <a:lnSpc>
                <a:spcPct val="100000"/>
              </a:lnSpc>
              <a:defRPr/>
            </a:pPr>
            <a:r>
              <a:rPr lang="en-US" sz="1200" kern="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Encode Sans" pitchFamily="2" charset="0"/>
              </a:rPr>
              <a:t>Specific gas pedal response and gearbox map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99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B40A4F68-5473-040A-1F03-9D6327CA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Google Shape;1772;p288">
            <a:extLst>
              <a:ext uri="{FF2B5EF4-FFF2-40B4-BE49-F238E27FC236}">
                <a16:creationId xmlns:a16="http://schemas.microsoft.com/office/drawing/2014/main" id="{8FDA6A31-5B7D-285F-B6EA-F3E42349D769}"/>
              </a:ext>
            </a:extLst>
          </p:cNvPr>
          <p:cNvSpPr/>
          <p:nvPr/>
        </p:nvSpPr>
        <p:spPr>
          <a:xfrm>
            <a:off x="296591" y="247716"/>
            <a:ext cx="10545580" cy="5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AVENGER 4x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–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Encode Sans"/>
                <a:cs typeface="Encode Sans"/>
                <a:sym typeface="Encode Sans"/>
              </a:rPr>
              <a:t>PERFORMANCES</a:t>
            </a:r>
          </a:p>
        </p:txBody>
      </p:sp>
      <p:pic>
        <p:nvPicPr>
          <p:cNvPr id="3" name="Google Shape;1653;p282" descr="Jeep logo">
            <a:extLst>
              <a:ext uri="{FF2B5EF4-FFF2-40B4-BE49-F238E27FC236}">
                <a16:creationId xmlns:a16="http://schemas.microsoft.com/office/drawing/2014/main" id="{4302F23C-8780-E986-1031-7BFF4BE9DE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90899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CCB06C9-30E7-2B2E-4976-48D855CD7DE4}"/>
              </a:ext>
            </a:extLst>
          </p:cNvPr>
          <p:cNvSpPr/>
          <p:nvPr/>
        </p:nvSpPr>
        <p:spPr>
          <a:xfrm>
            <a:off x="5506477" y="1199708"/>
            <a:ext cx="831536" cy="523905"/>
          </a:xfrm>
          <a:prstGeom prst="roundRect">
            <a:avLst>
              <a:gd name="adj" fmla="val 8356"/>
            </a:avLst>
          </a:prstGeom>
          <a:solidFill>
            <a:schemeClr val="tx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C54B21-13AE-74FD-124C-4EB2DF5C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682" y="1149558"/>
            <a:ext cx="2661568" cy="1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30CE423-DD22-ADFC-523A-A3752553187C}"/>
              </a:ext>
            </a:extLst>
          </p:cNvPr>
          <p:cNvSpPr/>
          <p:nvPr/>
        </p:nvSpPr>
        <p:spPr>
          <a:xfrm>
            <a:off x="9589725" y="1199708"/>
            <a:ext cx="831536" cy="523905"/>
          </a:xfrm>
          <a:prstGeom prst="roundRect">
            <a:avLst>
              <a:gd name="adj" fmla="val 8356"/>
            </a:avLst>
          </a:prstGeom>
          <a:solidFill>
            <a:schemeClr val="tx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/>
              <a:ea typeface="+mn-ea"/>
              <a:cs typeface="+mn-cs"/>
            </a:endParaRPr>
          </a:p>
        </p:txBody>
      </p:sp>
      <p:sp>
        <p:nvSpPr>
          <p:cNvPr id="19" name="distinctive design">
            <a:extLst>
              <a:ext uri="{FF2B5EF4-FFF2-40B4-BE49-F238E27FC236}">
                <a16:creationId xmlns:a16="http://schemas.microsoft.com/office/drawing/2014/main" id="{A4770DF2-6E0D-5157-D478-293CA6E812EE}"/>
              </a:ext>
            </a:extLst>
          </p:cNvPr>
          <p:cNvSpPr txBox="1"/>
          <p:nvPr/>
        </p:nvSpPr>
        <p:spPr>
          <a:xfrm>
            <a:off x="5351803" y="1309922"/>
            <a:ext cx="1140884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e-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Hybrid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0" name="distinctive design">
            <a:extLst>
              <a:ext uri="{FF2B5EF4-FFF2-40B4-BE49-F238E27FC236}">
                <a16:creationId xmlns:a16="http://schemas.microsoft.com/office/drawing/2014/main" id="{BA5AE3BB-E71D-7360-FB2C-EA3DCC8A1D1A}"/>
              </a:ext>
            </a:extLst>
          </p:cNvPr>
          <p:cNvSpPr txBox="1"/>
          <p:nvPr/>
        </p:nvSpPr>
        <p:spPr>
          <a:xfrm>
            <a:off x="9681389" y="1364740"/>
            <a:ext cx="694636" cy="24974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4x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AE852995-EAE1-0D18-229D-8703996DF983}"/>
              </a:ext>
            </a:extLst>
          </p:cNvPr>
          <p:cNvSpPr txBox="1">
            <a:spLocks/>
          </p:cNvSpPr>
          <p:nvPr/>
        </p:nvSpPr>
        <p:spPr>
          <a:xfrm>
            <a:off x="-947194" y="4131531"/>
            <a:ext cx="620216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MAX SPEED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C9F543E7-3782-3BD2-E44C-80D5B90CA511}"/>
              </a:ext>
            </a:extLst>
          </p:cNvPr>
          <p:cNvSpPr txBox="1">
            <a:spLocks/>
          </p:cNvSpPr>
          <p:nvPr/>
        </p:nvSpPr>
        <p:spPr>
          <a:xfrm>
            <a:off x="-947194" y="4711914"/>
            <a:ext cx="620216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0-100 ACCELERATION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6EABAC9F-A11C-88E8-F723-B7B096C29A52}"/>
              </a:ext>
            </a:extLst>
          </p:cNvPr>
          <p:cNvSpPr txBox="1">
            <a:spLocks/>
          </p:cNvSpPr>
          <p:nvPr/>
        </p:nvSpPr>
        <p:spPr>
          <a:xfrm>
            <a:off x="-718595" y="2390385"/>
            <a:ext cx="5744966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MAX POWER THERMAL ENGINE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B536D1B1-B839-9343-44A9-F8C1E80042AF}"/>
              </a:ext>
            </a:extLst>
          </p:cNvPr>
          <p:cNvSpPr txBox="1">
            <a:spLocks/>
          </p:cNvSpPr>
          <p:nvPr/>
        </p:nvSpPr>
        <p:spPr>
          <a:xfrm>
            <a:off x="-947195" y="3551149"/>
            <a:ext cx="6202166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MAX TORQUE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B8B564B6-5FBF-80C2-50E2-7945800EB418}"/>
              </a:ext>
            </a:extLst>
          </p:cNvPr>
          <p:cNvSpPr txBox="1">
            <a:spLocks/>
          </p:cNvSpPr>
          <p:nvPr/>
        </p:nvSpPr>
        <p:spPr>
          <a:xfrm>
            <a:off x="-947195" y="2970767"/>
            <a:ext cx="620216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MAX POWER ELECTRIC ENGINE</a:t>
            </a:r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A3C7BE8F-2FBB-A750-9F4F-2699DC4A3B1A}"/>
              </a:ext>
            </a:extLst>
          </p:cNvPr>
          <p:cNvSpPr txBox="1">
            <a:spLocks/>
          </p:cNvSpPr>
          <p:nvPr/>
        </p:nvSpPr>
        <p:spPr>
          <a:xfrm>
            <a:off x="-947195" y="5292297"/>
            <a:ext cx="620216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WLTP CO2 COMBINED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66546248-E1D0-222A-FF8E-E93E6276635A}"/>
              </a:ext>
            </a:extLst>
          </p:cNvPr>
          <p:cNvSpPr txBox="1">
            <a:spLocks/>
          </p:cNvSpPr>
          <p:nvPr/>
        </p:nvSpPr>
        <p:spPr>
          <a:xfrm>
            <a:off x="-938768" y="5872680"/>
            <a:ext cx="6185313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WLTP FUEL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CONSUMPTIONS COMBINED </a:t>
            </a:r>
          </a:p>
        </p:txBody>
      </p:sp>
      <p:sp>
        <p:nvSpPr>
          <p:cNvPr id="29" name="Title 6">
            <a:extLst>
              <a:ext uri="{FF2B5EF4-FFF2-40B4-BE49-F238E27FC236}">
                <a16:creationId xmlns:a16="http://schemas.microsoft.com/office/drawing/2014/main" id="{F9787ADA-0E89-C42D-5843-A3C9FA12CC0F}"/>
              </a:ext>
            </a:extLst>
          </p:cNvPr>
          <p:cNvSpPr txBox="1">
            <a:spLocks/>
          </p:cNvSpPr>
          <p:nvPr/>
        </p:nvSpPr>
        <p:spPr>
          <a:xfrm>
            <a:off x="4413553" y="2390385"/>
            <a:ext cx="218584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74 kW (100Hp)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DE6D11B1-2421-202F-284A-5AD3A727F375}"/>
              </a:ext>
            </a:extLst>
          </p:cNvPr>
          <p:cNvSpPr txBox="1">
            <a:spLocks/>
          </p:cNvSpPr>
          <p:nvPr/>
        </p:nvSpPr>
        <p:spPr>
          <a:xfrm>
            <a:off x="8236627" y="2396789"/>
            <a:ext cx="247650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100 kW (136Hp)</a:t>
            </a:r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D0F49768-2BE3-9F45-DC4B-786EFFF69733}"/>
              </a:ext>
            </a:extLst>
          </p:cNvPr>
          <p:cNvSpPr txBox="1">
            <a:spLocks/>
          </p:cNvSpPr>
          <p:nvPr/>
        </p:nvSpPr>
        <p:spPr>
          <a:xfrm>
            <a:off x="4577810" y="2972518"/>
            <a:ext cx="139575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21 kW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EE817617-A47B-45AA-9A80-2778C32FC531}"/>
              </a:ext>
            </a:extLst>
          </p:cNvPr>
          <p:cNvSpPr txBox="1">
            <a:spLocks/>
          </p:cNvSpPr>
          <p:nvPr/>
        </p:nvSpPr>
        <p:spPr>
          <a:xfrm>
            <a:off x="8557915" y="2977172"/>
            <a:ext cx="1535331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21+21 kW</a:t>
            </a:r>
          </a:p>
        </p:txBody>
      </p:sp>
      <p:sp>
        <p:nvSpPr>
          <p:cNvPr id="33" name="Title 6">
            <a:extLst>
              <a:ext uri="{FF2B5EF4-FFF2-40B4-BE49-F238E27FC236}">
                <a16:creationId xmlns:a16="http://schemas.microsoft.com/office/drawing/2014/main" id="{D9793FEA-E18D-730B-F0F9-54618968C0E6}"/>
              </a:ext>
            </a:extLst>
          </p:cNvPr>
          <p:cNvSpPr txBox="1">
            <a:spLocks/>
          </p:cNvSpPr>
          <p:nvPr/>
        </p:nvSpPr>
        <p:spPr>
          <a:xfrm>
            <a:off x="4577810" y="3551792"/>
            <a:ext cx="139575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205 Nm</a:t>
            </a:r>
          </a:p>
        </p:txBody>
      </p:sp>
      <p:sp>
        <p:nvSpPr>
          <p:cNvPr id="34" name="Title 6">
            <a:extLst>
              <a:ext uri="{FF2B5EF4-FFF2-40B4-BE49-F238E27FC236}">
                <a16:creationId xmlns:a16="http://schemas.microsoft.com/office/drawing/2014/main" id="{EDE85414-614D-7F90-62FB-C78DC132CD59}"/>
              </a:ext>
            </a:extLst>
          </p:cNvPr>
          <p:cNvSpPr txBox="1">
            <a:spLocks/>
          </p:cNvSpPr>
          <p:nvPr/>
        </p:nvSpPr>
        <p:spPr>
          <a:xfrm>
            <a:off x="8627703" y="3556446"/>
            <a:ext cx="139575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230 Nm</a:t>
            </a:r>
          </a:p>
        </p:txBody>
      </p:sp>
      <p:sp>
        <p:nvSpPr>
          <p:cNvPr id="35" name="Title 6">
            <a:extLst>
              <a:ext uri="{FF2B5EF4-FFF2-40B4-BE49-F238E27FC236}">
                <a16:creationId xmlns:a16="http://schemas.microsoft.com/office/drawing/2014/main" id="{76B307AB-60C4-666B-5429-8E360A88B824}"/>
              </a:ext>
            </a:extLst>
          </p:cNvPr>
          <p:cNvSpPr txBox="1">
            <a:spLocks/>
          </p:cNvSpPr>
          <p:nvPr/>
        </p:nvSpPr>
        <p:spPr>
          <a:xfrm>
            <a:off x="4577810" y="4124229"/>
            <a:ext cx="1518190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184 km/h</a:t>
            </a:r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F756EDE4-7A61-DA67-58AC-9BAFB16FB88E}"/>
              </a:ext>
            </a:extLst>
          </p:cNvPr>
          <p:cNvSpPr txBox="1">
            <a:spLocks/>
          </p:cNvSpPr>
          <p:nvPr/>
        </p:nvSpPr>
        <p:spPr>
          <a:xfrm>
            <a:off x="8557915" y="4128883"/>
            <a:ext cx="1535331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194 km/h</a:t>
            </a: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CE2DDEA3-B654-3559-9F15-A26039680B94}"/>
              </a:ext>
            </a:extLst>
          </p:cNvPr>
          <p:cNvSpPr txBox="1">
            <a:spLocks/>
          </p:cNvSpPr>
          <p:nvPr/>
        </p:nvSpPr>
        <p:spPr>
          <a:xfrm>
            <a:off x="4577810" y="4706616"/>
            <a:ext cx="139575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10.4 s</a:t>
            </a:r>
          </a:p>
        </p:txBody>
      </p:sp>
      <p:sp>
        <p:nvSpPr>
          <p:cNvPr id="38" name="Title 6">
            <a:extLst>
              <a:ext uri="{FF2B5EF4-FFF2-40B4-BE49-F238E27FC236}">
                <a16:creationId xmlns:a16="http://schemas.microsoft.com/office/drawing/2014/main" id="{E174B3F8-7315-BCA4-391F-EE2732B48ACA}"/>
              </a:ext>
            </a:extLst>
          </p:cNvPr>
          <p:cNvSpPr txBox="1">
            <a:spLocks/>
          </p:cNvSpPr>
          <p:nvPr/>
        </p:nvSpPr>
        <p:spPr>
          <a:xfrm>
            <a:off x="8627703" y="4711270"/>
            <a:ext cx="1395755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9.5 s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2E6CD7E6-63BC-4AAC-3DF7-1864872F97A2}"/>
              </a:ext>
            </a:extLst>
          </p:cNvPr>
          <p:cNvSpPr txBox="1">
            <a:spLocks/>
          </p:cNvSpPr>
          <p:nvPr/>
        </p:nvSpPr>
        <p:spPr>
          <a:xfrm>
            <a:off x="4095743" y="5287643"/>
            <a:ext cx="247650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111-114 g/km</a:t>
            </a:r>
          </a:p>
        </p:txBody>
      </p:sp>
      <p:sp>
        <p:nvSpPr>
          <p:cNvPr id="41" name="Title 6">
            <a:extLst>
              <a:ext uri="{FF2B5EF4-FFF2-40B4-BE49-F238E27FC236}">
                <a16:creationId xmlns:a16="http://schemas.microsoft.com/office/drawing/2014/main" id="{75BD4D1D-BB2F-D64C-6205-7B2ED30E9D73}"/>
              </a:ext>
            </a:extLst>
          </p:cNvPr>
          <p:cNvSpPr txBox="1">
            <a:spLocks/>
          </p:cNvSpPr>
          <p:nvPr/>
        </p:nvSpPr>
        <p:spPr>
          <a:xfrm>
            <a:off x="4095743" y="5868026"/>
            <a:ext cx="233891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4.9-5.1 l/100km</a:t>
            </a:r>
          </a:p>
        </p:txBody>
      </p:sp>
      <p:sp>
        <p:nvSpPr>
          <p:cNvPr id="43" name="Title 6">
            <a:extLst>
              <a:ext uri="{FF2B5EF4-FFF2-40B4-BE49-F238E27FC236}">
                <a16:creationId xmlns:a16="http://schemas.microsoft.com/office/drawing/2014/main" id="{2DCBD3A7-CA59-1983-CD41-5BD47E022243}"/>
              </a:ext>
            </a:extLst>
          </p:cNvPr>
          <p:cNvSpPr txBox="1">
            <a:spLocks/>
          </p:cNvSpPr>
          <p:nvPr/>
        </p:nvSpPr>
        <p:spPr>
          <a:xfrm>
            <a:off x="8024755" y="5280594"/>
            <a:ext cx="247650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TBC</a:t>
            </a: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B338F2A0-882E-DE79-68EC-1A0525C1178B}"/>
              </a:ext>
            </a:extLst>
          </p:cNvPr>
          <p:cNvSpPr txBox="1">
            <a:spLocks/>
          </p:cNvSpPr>
          <p:nvPr/>
        </p:nvSpPr>
        <p:spPr>
          <a:xfrm>
            <a:off x="8093550" y="5860977"/>
            <a:ext cx="2338917" cy="4766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333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  <a:sym typeface="Arial"/>
              </a:rPr>
              <a:t>TBC</a:t>
            </a:r>
          </a:p>
        </p:txBody>
      </p:sp>
      <p:pic>
        <p:nvPicPr>
          <p:cNvPr id="5" name="Immagine 4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A83E1CAC-56F9-8A59-DB4D-86C6C90ACF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751" y="877412"/>
            <a:ext cx="3403177" cy="14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584D629-2DF2-5789-014D-BA703168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68;p288">
            <a:extLst>
              <a:ext uri="{FF2B5EF4-FFF2-40B4-BE49-F238E27FC236}">
                <a16:creationId xmlns:a16="http://schemas.microsoft.com/office/drawing/2014/main" id="{71A1D2BD-D222-9D56-371D-EEC9C55D9F19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3F3F3F">
              <a:alpha val="3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CE121DC7-4F53-3BE1-ACF4-8DFD455E0B9B}"/>
              </a:ext>
            </a:extLst>
          </p:cNvPr>
          <p:cNvSpPr txBox="1"/>
          <p:nvPr/>
        </p:nvSpPr>
        <p:spPr>
          <a:xfrm>
            <a:off x="8963378" y="724832"/>
            <a:ext cx="3228619" cy="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</a:rPr>
              <a:t>AVENGER MY25</a:t>
            </a:r>
            <a:endParaRPr kumimoji="0" lang="it-IT" sz="24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</a:endParaRPr>
          </a:p>
        </p:txBody>
      </p:sp>
      <p:pic>
        <p:nvPicPr>
          <p:cNvPr id="4" name="Google Shape;1653;p282" descr="Jeep logo">
            <a:extLst>
              <a:ext uri="{FF2B5EF4-FFF2-40B4-BE49-F238E27FC236}">
                <a16:creationId xmlns:a16="http://schemas.microsoft.com/office/drawing/2014/main" id="{6589C66B-D825-F4B9-2CDF-47736A0932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83" y="674444"/>
            <a:ext cx="1356291" cy="53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2178BD-E97F-E6C4-D016-39F41D01A2BC}"/>
              </a:ext>
            </a:extLst>
          </p:cNvPr>
          <p:cNvSpPr/>
          <p:nvPr/>
        </p:nvSpPr>
        <p:spPr>
          <a:xfrm>
            <a:off x="78683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ECE3B60-E5E8-9E82-7C4E-97A1DDF03426}"/>
              </a:ext>
            </a:extLst>
          </p:cNvPr>
          <p:cNvSpPr/>
          <p:nvPr/>
        </p:nvSpPr>
        <p:spPr>
          <a:xfrm>
            <a:off x="238233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2EACB22-78A8-D9C8-014B-B0FE988930FE}"/>
              </a:ext>
            </a:extLst>
          </p:cNvPr>
          <p:cNvSpPr/>
          <p:nvPr/>
        </p:nvSpPr>
        <p:spPr>
          <a:xfrm>
            <a:off x="3977831" y="1408287"/>
            <a:ext cx="1067928" cy="4967111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4A83F2-B03C-694A-0D0B-A0993EB3D199}"/>
              </a:ext>
            </a:extLst>
          </p:cNvPr>
          <p:cNvSpPr/>
          <p:nvPr/>
        </p:nvSpPr>
        <p:spPr>
          <a:xfrm>
            <a:off x="5573327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BE089A4-CFE8-CBD4-0911-83FB6AC7862F}"/>
              </a:ext>
            </a:extLst>
          </p:cNvPr>
          <p:cNvSpPr/>
          <p:nvPr/>
        </p:nvSpPr>
        <p:spPr>
          <a:xfrm>
            <a:off x="7168823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B26FC97-4134-2B87-C991-983786FAECD1}"/>
              </a:ext>
            </a:extLst>
          </p:cNvPr>
          <p:cNvSpPr/>
          <p:nvPr/>
        </p:nvSpPr>
        <p:spPr>
          <a:xfrm>
            <a:off x="876431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2E1D831-BA71-ACE5-4906-2B0D93275A8F}"/>
              </a:ext>
            </a:extLst>
          </p:cNvPr>
          <p:cNvSpPr/>
          <p:nvPr/>
        </p:nvSpPr>
        <p:spPr>
          <a:xfrm>
            <a:off x="1035981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D8CB0ED-B564-E61F-75E9-88A405F477ED}"/>
              </a:ext>
            </a:extLst>
          </p:cNvPr>
          <p:cNvSpPr txBox="1"/>
          <p:nvPr/>
        </p:nvSpPr>
        <p:spPr>
          <a:xfrm>
            <a:off x="87015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TIMELINE AND NEW INTRODUCTIONS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1A5D358-6BCD-8F45-343E-A26EC0106993}"/>
              </a:ext>
            </a:extLst>
          </p:cNvPr>
          <p:cNvSpPr txBox="1"/>
          <p:nvPr/>
        </p:nvSpPr>
        <p:spPr>
          <a:xfrm>
            <a:off x="2456715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DEEP DIVE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71C4ED-E937-30F4-2898-0EF66A4B234D}"/>
              </a:ext>
            </a:extLst>
          </p:cNvPr>
          <p:cNvSpPr txBox="1"/>
          <p:nvPr/>
        </p:nvSpPr>
        <p:spPr>
          <a:xfrm>
            <a:off x="405013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MY25 EVOLUTION AND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RANGE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9985B2-625D-8A19-B328-68FD42708CAC}"/>
              </a:ext>
            </a:extLst>
          </p:cNvPr>
          <p:cNvSpPr txBox="1"/>
          <p:nvPr/>
        </p:nvSpPr>
        <p:spPr>
          <a:xfrm>
            <a:off x="5830292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COST OPTIMIZATIONS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669AC5C-33FD-80EB-6DCD-82A6D4F0C1C7}"/>
              </a:ext>
            </a:extLst>
          </p:cNvPr>
          <p:cNvSpPr txBox="1"/>
          <p:nvPr/>
        </p:nvSpPr>
        <p:spPr>
          <a:xfrm>
            <a:off x="7425788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NEW FEATURES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41D9B6-1F48-DF31-8CA2-788C8AB330F2}"/>
              </a:ext>
            </a:extLst>
          </p:cNvPr>
          <p:cNvSpPr txBox="1"/>
          <p:nvPr/>
        </p:nvSpPr>
        <p:spPr>
          <a:xfrm>
            <a:off x="9021284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PRICING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74027F-AE20-6288-FD32-D8EAE1B30390}"/>
              </a:ext>
            </a:extLst>
          </p:cNvPr>
          <p:cNvSpPr txBox="1"/>
          <p:nvPr/>
        </p:nvSpPr>
        <p:spPr>
          <a:xfrm>
            <a:off x="10440067" y="1408286"/>
            <a:ext cx="923330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BRAND CONTENT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77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799;p290">
            <a:extLst>
              <a:ext uri="{FF2B5EF4-FFF2-40B4-BE49-F238E27FC236}">
                <a16:creationId xmlns:a16="http://schemas.microsoft.com/office/drawing/2014/main" id="{5B435E79-6F9B-4663-894A-7F5BA7F0D36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9257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768;p288">
            <a:extLst>
              <a:ext uri="{FF2B5EF4-FFF2-40B4-BE49-F238E27FC236}">
                <a16:creationId xmlns:a16="http://schemas.microsoft.com/office/drawing/2014/main" id="{9650C03D-3714-4972-949E-FE5E395B6033}"/>
              </a:ext>
            </a:extLst>
          </p:cNvPr>
          <p:cNvSpPr/>
          <p:nvPr/>
        </p:nvSpPr>
        <p:spPr>
          <a:xfrm>
            <a:off x="-279400" y="-98157"/>
            <a:ext cx="12856381" cy="7144400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67"/>
          <p:cNvSpPr txBox="1"/>
          <p:nvPr/>
        </p:nvSpPr>
        <p:spPr>
          <a:xfrm>
            <a:off x="348601" y="164151"/>
            <a:ext cx="8244793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LINE-UP EVOLUTION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44" name="Picture 4" descr="Jeep | Stellantis">
            <a:extLst>
              <a:ext uri="{FF2B5EF4-FFF2-40B4-BE49-F238E27FC236}">
                <a16:creationId xmlns:a16="http://schemas.microsoft.com/office/drawing/2014/main" id="{C3EC7ABB-CFFF-4821-8A89-E8CDF441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741" y="163333"/>
            <a:ext cx="880660" cy="7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082156DD-541F-68D0-D40E-A383F737B88B}"/>
              </a:ext>
            </a:extLst>
          </p:cNvPr>
          <p:cNvSpPr/>
          <p:nvPr/>
        </p:nvSpPr>
        <p:spPr>
          <a:xfrm rot="5400000">
            <a:off x="5819396" y="3512135"/>
            <a:ext cx="579556" cy="1654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84" name="Gruppo 3083">
            <a:extLst>
              <a:ext uri="{FF2B5EF4-FFF2-40B4-BE49-F238E27FC236}">
                <a16:creationId xmlns:a16="http://schemas.microsoft.com/office/drawing/2014/main" id="{8CBF9B43-38D3-8CD8-D4FF-ADAF5A7B8F0D}"/>
              </a:ext>
            </a:extLst>
          </p:cNvPr>
          <p:cNvGrpSpPr/>
          <p:nvPr/>
        </p:nvGrpSpPr>
        <p:grpSpPr>
          <a:xfrm>
            <a:off x="809253" y="4916097"/>
            <a:ext cx="1095475" cy="978108"/>
            <a:chOff x="5937612" y="4799328"/>
            <a:chExt cx="1095475" cy="978108"/>
          </a:xfrm>
        </p:grpSpPr>
        <p:sp>
          <p:nvSpPr>
            <p:cNvPr id="24" name="Google Shape;1196;gbe54bc4bd6_1_120">
              <a:extLst>
                <a:ext uri="{FF2B5EF4-FFF2-40B4-BE49-F238E27FC236}">
                  <a16:creationId xmlns:a16="http://schemas.microsoft.com/office/drawing/2014/main" id="{EFD182DC-7509-CB31-00D2-8AD91F2D5E3F}"/>
                </a:ext>
              </a:extLst>
            </p:cNvPr>
            <p:cNvSpPr/>
            <p:nvPr/>
          </p:nvSpPr>
          <p:spPr>
            <a:xfrm>
              <a:off x="5951193" y="4799328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</a:t>
              </a:r>
            </a:p>
          </p:txBody>
        </p:sp>
        <p:sp>
          <p:nvSpPr>
            <p:cNvPr id="25" name="Google Shape;1196;gbe54bc4bd6_1_120">
              <a:extLst>
                <a:ext uri="{FF2B5EF4-FFF2-40B4-BE49-F238E27FC236}">
                  <a16:creationId xmlns:a16="http://schemas.microsoft.com/office/drawing/2014/main" id="{34688EAD-65F6-1575-DDC5-749BDE00E4B1}"/>
                </a:ext>
              </a:extLst>
            </p:cNvPr>
            <p:cNvSpPr/>
            <p:nvPr/>
          </p:nvSpPr>
          <p:spPr>
            <a:xfrm>
              <a:off x="5951193" y="5180382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26" name="Google Shape;1196;gbe54bc4bd6_1_120">
              <a:extLst>
                <a:ext uri="{FF2B5EF4-FFF2-40B4-BE49-F238E27FC236}">
                  <a16:creationId xmlns:a16="http://schemas.microsoft.com/office/drawing/2014/main" id="{4357B7A6-FFAD-6CDB-4A17-016BAE82A398}"/>
                </a:ext>
              </a:extLst>
            </p:cNvPr>
            <p:cNvSpPr/>
            <p:nvPr/>
          </p:nvSpPr>
          <p:spPr>
            <a:xfrm>
              <a:off x="5951193" y="5561436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47" name="Google Shape;1273;gbe54bc4bd6_1_120">
              <a:extLst>
                <a:ext uri="{FF2B5EF4-FFF2-40B4-BE49-F238E27FC236}">
                  <a16:creationId xmlns:a16="http://schemas.microsoft.com/office/drawing/2014/main" id="{ADF796DF-D8B9-28CC-D793-8A86F2213CC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7612" y="5354202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8" name="Google Shape;1273;gbe54bc4bd6_1_120">
              <a:extLst>
                <a:ext uri="{FF2B5EF4-FFF2-40B4-BE49-F238E27FC236}">
                  <a16:creationId xmlns:a16="http://schemas.microsoft.com/office/drawing/2014/main" id="{A70A6994-4477-1A35-DF5A-2E2643F88B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7612" y="5005354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085" name="Gruppo 3084">
            <a:extLst>
              <a:ext uri="{FF2B5EF4-FFF2-40B4-BE49-F238E27FC236}">
                <a16:creationId xmlns:a16="http://schemas.microsoft.com/office/drawing/2014/main" id="{FA3615FD-BBE0-551D-2011-425A21273C94}"/>
              </a:ext>
            </a:extLst>
          </p:cNvPr>
          <p:cNvGrpSpPr/>
          <p:nvPr/>
        </p:nvGrpSpPr>
        <p:grpSpPr>
          <a:xfrm>
            <a:off x="4511572" y="2622537"/>
            <a:ext cx="1062245" cy="978108"/>
            <a:chOff x="10072256" y="2298063"/>
            <a:chExt cx="1440000" cy="978108"/>
          </a:xfrm>
        </p:grpSpPr>
        <p:sp>
          <p:nvSpPr>
            <p:cNvPr id="59" name="Google Shape;1196;gbe54bc4bd6_1_120">
              <a:extLst>
                <a:ext uri="{FF2B5EF4-FFF2-40B4-BE49-F238E27FC236}">
                  <a16:creationId xmlns:a16="http://schemas.microsoft.com/office/drawing/2014/main" id="{151B78F8-8D78-7EC8-2649-A6441A440E2C}"/>
                </a:ext>
              </a:extLst>
            </p:cNvPr>
            <p:cNvSpPr/>
            <p:nvPr/>
          </p:nvSpPr>
          <p:spPr>
            <a:xfrm>
              <a:off x="10072256" y="2298063"/>
              <a:ext cx="1440000" cy="2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</a:t>
              </a:r>
            </a:p>
          </p:txBody>
        </p:sp>
        <p:sp>
          <p:nvSpPr>
            <p:cNvPr id="60" name="Google Shape;1196;gbe54bc4bd6_1_120">
              <a:extLst>
                <a:ext uri="{FF2B5EF4-FFF2-40B4-BE49-F238E27FC236}">
                  <a16:creationId xmlns:a16="http://schemas.microsoft.com/office/drawing/2014/main" id="{BD01AAB3-9C2F-B3BF-62DA-18B1CAC59229}"/>
                </a:ext>
              </a:extLst>
            </p:cNvPr>
            <p:cNvSpPr/>
            <p:nvPr/>
          </p:nvSpPr>
          <p:spPr>
            <a:xfrm>
              <a:off x="10072256" y="2679117"/>
              <a:ext cx="1440000" cy="2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61" name="Google Shape;1196;gbe54bc4bd6_1_120">
              <a:extLst>
                <a:ext uri="{FF2B5EF4-FFF2-40B4-BE49-F238E27FC236}">
                  <a16:creationId xmlns:a16="http://schemas.microsoft.com/office/drawing/2014/main" id="{A9EE83F5-79DD-3812-46D9-4351C5B784ED}"/>
                </a:ext>
              </a:extLst>
            </p:cNvPr>
            <p:cNvSpPr/>
            <p:nvPr/>
          </p:nvSpPr>
          <p:spPr>
            <a:xfrm>
              <a:off x="10072256" y="3060171"/>
              <a:ext cx="1440000" cy="2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63" name="Google Shape;1273;gbe54bc4bd6_1_120">
              <a:extLst>
                <a:ext uri="{FF2B5EF4-FFF2-40B4-BE49-F238E27FC236}">
                  <a16:creationId xmlns:a16="http://schemas.microsoft.com/office/drawing/2014/main" id="{EB88FE1F-8955-77B2-9F57-BCB3A96E0C4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237728" y="2852937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72" name="Google Shape;1273;gbe54bc4bd6_1_120">
              <a:extLst>
                <a:ext uri="{FF2B5EF4-FFF2-40B4-BE49-F238E27FC236}">
                  <a16:creationId xmlns:a16="http://schemas.microsoft.com/office/drawing/2014/main" id="{A1C293D9-1211-426A-5FF9-E0ACE8D192A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237728" y="2504089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086" name="Gruppo 3085">
            <a:extLst>
              <a:ext uri="{FF2B5EF4-FFF2-40B4-BE49-F238E27FC236}">
                <a16:creationId xmlns:a16="http://schemas.microsoft.com/office/drawing/2014/main" id="{B3673472-FCD6-F47A-DD97-CA43D5B74230}"/>
              </a:ext>
            </a:extLst>
          </p:cNvPr>
          <p:cNvGrpSpPr/>
          <p:nvPr/>
        </p:nvGrpSpPr>
        <p:grpSpPr>
          <a:xfrm>
            <a:off x="2719388" y="4535043"/>
            <a:ext cx="1075582" cy="978108"/>
            <a:chOff x="8162095" y="2298063"/>
            <a:chExt cx="1095475" cy="978108"/>
          </a:xfrm>
        </p:grpSpPr>
        <p:sp>
          <p:nvSpPr>
            <p:cNvPr id="3074" name="Google Shape;1196;gbe54bc4bd6_1_120">
              <a:extLst>
                <a:ext uri="{FF2B5EF4-FFF2-40B4-BE49-F238E27FC236}">
                  <a16:creationId xmlns:a16="http://schemas.microsoft.com/office/drawing/2014/main" id="{C498AE30-03FC-EFD4-FE4F-184667A195AA}"/>
                </a:ext>
              </a:extLst>
            </p:cNvPr>
            <p:cNvSpPr/>
            <p:nvPr/>
          </p:nvSpPr>
          <p:spPr>
            <a:xfrm>
              <a:off x="8175676" y="2298063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</a:t>
              </a:r>
            </a:p>
          </p:txBody>
        </p:sp>
        <p:sp>
          <p:nvSpPr>
            <p:cNvPr id="3075" name="Google Shape;1196;gbe54bc4bd6_1_120">
              <a:extLst>
                <a:ext uri="{FF2B5EF4-FFF2-40B4-BE49-F238E27FC236}">
                  <a16:creationId xmlns:a16="http://schemas.microsoft.com/office/drawing/2014/main" id="{87617296-A2B2-747B-97F3-0D446C64EA3A}"/>
                </a:ext>
              </a:extLst>
            </p:cNvPr>
            <p:cNvSpPr/>
            <p:nvPr/>
          </p:nvSpPr>
          <p:spPr>
            <a:xfrm>
              <a:off x="8175676" y="2679117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3077" name="Google Shape;1196;gbe54bc4bd6_1_120">
              <a:extLst>
                <a:ext uri="{FF2B5EF4-FFF2-40B4-BE49-F238E27FC236}">
                  <a16:creationId xmlns:a16="http://schemas.microsoft.com/office/drawing/2014/main" id="{251A1528-60E6-678E-6BC5-40C8FF33E4FC}"/>
                </a:ext>
              </a:extLst>
            </p:cNvPr>
            <p:cNvSpPr/>
            <p:nvPr/>
          </p:nvSpPr>
          <p:spPr>
            <a:xfrm>
              <a:off x="8175676" y="3060171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3081" name="Google Shape;1273;gbe54bc4bd6_1_120">
              <a:extLst>
                <a:ext uri="{FF2B5EF4-FFF2-40B4-BE49-F238E27FC236}">
                  <a16:creationId xmlns:a16="http://schemas.microsoft.com/office/drawing/2014/main" id="{27A0AFF5-EE62-653F-804E-F57E859B4E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62095" y="2852937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82" name="Google Shape;1273;gbe54bc4bd6_1_120">
              <a:extLst>
                <a:ext uri="{FF2B5EF4-FFF2-40B4-BE49-F238E27FC236}">
                  <a16:creationId xmlns:a16="http://schemas.microsoft.com/office/drawing/2014/main" id="{864ADB3C-A581-B84E-6FDE-CB0500F4A80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62095" y="2504089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087" name="CasellaDiTesto 3086">
            <a:extLst>
              <a:ext uri="{FF2B5EF4-FFF2-40B4-BE49-F238E27FC236}">
                <a16:creationId xmlns:a16="http://schemas.microsoft.com/office/drawing/2014/main" id="{27DD6E74-F5BB-93BE-6A0C-81B4DB194DAF}"/>
              </a:ext>
            </a:extLst>
          </p:cNvPr>
          <p:cNvSpPr txBox="1"/>
          <p:nvPr/>
        </p:nvSpPr>
        <p:spPr>
          <a:xfrm rot="20788467">
            <a:off x="9591983" y="1066346"/>
            <a:ext cx="845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lack" panose="02000604040000020004" pitchFamily="50" charset="0"/>
                <a:ea typeface="+mn-ea"/>
                <a:cs typeface="+mn-cs"/>
              </a:rPr>
              <a:t>NEW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CA3E5C28-2582-00AF-E011-5AEC7D350519}"/>
              </a:ext>
            </a:extLst>
          </p:cNvPr>
          <p:cNvGrpSpPr/>
          <p:nvPr/>
        </p:nvGrpSpPr>
        <p:grpSpPr>
          <a:xfrm>
            <a:off x="6611407" y="4916097"/>
            <a:ext cx="1095475" cy="978108"/>
            <a:chOff x="5937612" y="4799328"/>
            <a:chExt cx="1095475" cy="978108"/>
          </a:xfrm>
        </p:grpSpPr>
        <p:sp>
          <p:nvSpPr>
            <p:cNvPr id="35" name="Google Shape;1196;gbe54bc4bd6_1_120">
              <a:extLst>
                <a:ext uri="{FF2B5EF4-FFF2-40B4-BE49-F238E27FC236}">
                  <a16:creationId xmlns:a16="http://schemas.microsoft.com/office/drawing/2014/main" id="{59163845-BE45-29E3-022F-3661FB22840E}"/>
                </a:ext>
              </a:extLst>
            </p:cNvPr>
            <p:cNvSpPr/>
            <p:nvPr/>
          </p:nvSpPr>
          <p:spPr>
            <a:xfrm>
              <a:off x="5951193" y="4799328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  <a:alpha val="70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 (PACK)</a:t>
              </a:r>
            </a:p>
          </p:txBody>
        </p:sp>
        <p:sp>
          <p:nvSpPr>
            <p:cNvPr id="37" name="Google Shape;1196;gbe54bc4bd6_1_120">
              <a:extLst>
                <a:ext uri="{FF2B5EF4-FFF2-40B4-BE49-F238E27FC236}">
                  <a16:creationId xmlns:a16="http://schemas.microsoft.com/office/drawing/2014/main" id="{1CE55360-9030-E319-EFF2-2922D037C765}"/>
                </a:ext>
              </a:extLst>
            </p:cNvPr>
            <p:cNvSpPr/>
            <p:nvPr/>
          </p:nvSpPr>
          <p:spPr>
            <a:xfrm>
              <a:off x="5951193" y="5180382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41" name="Google Shape;1196;gbe54bc4bd6_1_120">
              <a:extLst>
                <a:ext uri="{FF2B5EF4-FFF2-40B4-BE49-F238E27FC236}">
                  <a16:creationId xmlns:a16="http://schemas.microsoft.com/office/drawing/2014/main" id="{2015D830-32DD-FC61-CCCF-F4E8AB3F2713}"/>
                </a:ext>
              </a:extLst>
            </p:cNvPr>
            <p:cNvSpPr/>
            <p:nvPr/>
          </p:nvSpPr>
          <p:spPr>
            <a:xfrm>
              <a:off x="5951193" y="5561436"/>
              <a:ext cx="1081894" cy="2160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43" name="Google Shape;1273;gbe54bc4bd6_1_120">
              <a:extLst>
                <a:ext uri="{FF2B5EF4-FFF2-40B4-BE49-F238E27FC236}">
                  <a16:creationId xmlns:a16="http://schemas.microsoft.com/office/drawing/2014/main" id="{2FEF42EB-1CED-7B22-D5A9-63BDB2E1203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7612" y="5354202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" name="Google Shape;1273;gbe54bc4bd6_1_120">
              <a:extLst>
                <a:ext uri="{FF2B5EF4-FFF2-40B4-BE49-F238E27FC236}">
                  <a16:creationId xmlns:a16="http://schemas.microsoft.com/office/drawing/2014/main" id="{EBA20E19-8CBD-B779-BC3A-8CE8B90430E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7612" y="5005354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024" name="Gruppo 1023">
            <a:extLst>
              <a:ext uri="{FF2B5EF4-FFF2-40B4-BE49-F238E27FC236}">
                <a16:creationId xmlns:a16="http://schemas.microsoft.com/office/drawing/2014/main" id="{01323273-101D-72B8-CFF1-5859B1955B43}"/>
              </a:ext>
            </a:extLst>
          </p:cNvPr>
          <p:cNvGrpSpPr/>
          <p:nvPr/>
        </p:nvGrpSpPr>
        <p:grpSpPr>
          <a:xfrm>
            <a:off x="10313726" y="2622537"/>
            <a:ext cx="1062245" cy="978108"/>
            <a:chOff x="10072256" y="2298063"/>
            <a:chExt cx="1440000" cy="978108"/>
          </a:xfrm>
        </p:grpSpPr>
        <p:sp>
          <p:nvSpPr>
            <p:cNvPr id="1025" name="Google Shape;1196;gbe54bc4bd6_1_120">
              <a:extLst>
                <a:ext uri="{FF2B5EF4-FFF2-40B4-BE49-F238E27FC236}">
                  <a16:creationId xmlns:a16="http://schemas.microsoft.com/office/drawing/2014/main" id="{F4155D12-853D-9F7C-74AC-AC6CB2F43E91}"/>
                </a:ext>
              </a:extLst>
            </p:cNvPr>
            <p:cNvSpPr/>
            <p:nvPr/>
          </p:nvSpPr>
          <p:spPr>
            <a:xfrm>
              <a:off x="10072256" y="2298063"/>
              <a:ext cx="1440000" cy="216000"/>
            </a:xfrm>
            <a:prstGeom prst="rect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 (PACK)</a:t>
              </a:r>
            </a:p>
          </p:txBody>
        </p:sp>
        <p:sp>
          <p:nvSpPr>
            <p:cNvPr id="1027" name="Google Shape;1196;gbe54bc4bd6_1_120">
              <a:extLst>
                <a:ext uri="{FF2B5EF4-FFF2-40B4-BE49-F238E27FC236}">
                  <a16:creationId xmlns:a16="http://schemas.microsoft.com/office/drawing/2014/main" id="{B3BFD138-704C-DDE2-83CB-9DA2A7BE93F2}"/>
                </a:ext>
              </a:extLst>
            </p:cNvPr>
            <p:cNvSpPr/>
            <p:nvPr/>
          </p:nvSpPr>
          <p:spPr>
            <a:xfrm>
              <a:off x="10072256" y="2679117"/>
              <a:ext cx="1440000" cy="2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1028" name="Google Shape;1196;gbe54bc4bd6_1_120">
              <a:extLst>
                <a:ext uri="{FF2B5EF4-FFF2-40B4-BE49-F238E27FC236}">
                  <a16:creationId xmlns:a16="http://schemas.microsoft.com/office/drawing/2014/main" id="{82F4CECB-9E11-4363-7152-D31E2DD27E18}"/>
                </a:ext>
              </a:extLst>
            </p:cNvPr>
            <p:cNvSpPr/>
            <p:nvPr/>
          </p:nvSpPr>
          <p:spPr>
            <a:xfrm>
              <a:off x="10072256" y="3060171"/>
              <a:ext cx="1440000" cy="216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1030" name="Google Shape;1273;gbe54bc4bd6_1_120">
              <a:extLst>
                <a:ext uri="{FF2B5EF4-FFF2-40B4-BE49-F238E27FC236}">
                  <a16:creationId xmlns:a16="http://schemas.microsoft.com/office/drawing/2014/main" id="{DA907CF4-3ACC-F850-80A8-7A1DCA752BE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237728" y="2852937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31" name="Google Shape;1273;gbe54bc4bd6_1_120">
              <a:extLst>
                <a:ext uri="{FF2B5EF4-FFF2-40B4-BE49-F238E27FC236}">
                  <a16:creationId xmlns:a16="http://schemas.microsoft.com/office/drawing/2014/main" id="{3669B20E-A6D8-D142-8C07-95F1707C396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237728" y="2504089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033" name="Gruppo 1032">
            <a:extLst>
              <a:ext uri="{FF2B5EF4-FFF2-40B4-BE49-F238E27FC236}">
                <a16:creationId xmlns:a16="http://schemas.microsoft.com/office/drawing/2014/main" id="{6E45DC13-28AD-6FC3-A2A5-F28FA74B80F2}"/>
              </a:ext>
            </a:extLst>
          </p:cNvPr>
          <p:cNvGrpSpPr/>
          <p:nvPr/>
        </p:nvGrpSpPr>
        <p:grpSpPr>
          <a:xfrm>
            <a:off x="7877710" y="4535043"/>
            <a:ext cx="1075582" cy="978108"/>
            <a:chOff x="8162095" y="2298063"/>
            <a:chExt cx="1095475" cy="978108"/>
          </a:xfrm>
        </p:grpSpPr>
        <p:sp>
          <p:nvSpPr>
            <p:cNvPr id="1034" name="Google Shape;1196;gbe54bc4bd6_1_120">
              <a:extLst>
                <a:ext uri="{FF2B5EF4-FFF2-40B4-BE49-F238E27FC236}">
                  <a16:creationId xmlns:a16="http://schemas.microsoft.com/office/drawing/2014/main" id="{4249DAC7-716D-C6FE-2917-3CB648ABDDDE}"/>
                </a:ext>
              </a:extLst>
            </p:cNvPr>
            <p:cNvSpPr/>
            <p:nvPr/>
          </p:nvSpPr>
          <p:spPr>
            <a:xfrm>
              <a:off x="8175676" y="2298063"/>
              <a:ext cx="1081894" cy="216000"/>
            </a:xfrm>
            <a:prstGeom prst="rect">
              <a:avLst/>
            </a:prstGeom>
            <a:solidFill>
              <a:srgbClr val="8BC53F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SUMMIT (PACK)</a:t>
              </a:r>
            </a:p>
          </p:txBody>
        </p:sp>
        <p:sp>
          <p:nvSpPr>
            <p:cNvPr id="1035" name="Google Shape;1196;gbe54bc4bd6_1_120">
              <a:extLst>
                <a:ext uri="{FF2B5EF4-FFF2-40B4-BE49-F238E27FC236}">
                  <a16:creationId xmlns:a16="http://schemas.microsoft.com/office/drawing/2014/main" id="{93777EF0-DA94-2284-5B81-B976E8ED8F0E}"/>
                </a:ext>
              </a:extLst>
            </p:cNvPr>
            <p:cNvSpPr/>
            <p:nvPr/>
          </p:nvSpPr>
          <p:spPr>
            <a:xfrm>
              <a:off x="8175676" y="2679117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ALTITUDE</a:t>
              </a:r>
            </a:p>
          </p:txBody>
        </p:sp>
        <p:sp>
          <p:nvSpPr>
            <p:cNvPr id="1036" name="Google Shape;1196;gbe54bc4bd6_1_120">
              <a:extLst>
                <a:ext uri="{FF2B5EF4-FFF2-40B4-BE49-F238E27FC236}">
                  <a16:creationId xmlns:a16="http://schemas.microsoft.com/office/drawing/2014/main" id="{3B2D3983-A15B-4489-CC26-96CB06B341E7}"/>
                </a:ext>
              </a:extLst>
            </p:cNvPr>
            <p:cNvSpPr/>
            <p:nvPr/>
          </p:nvSpPr>
          <p:spPr>
            <a:xfrm>
              <a:off x="8175676" y="3060171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LONGITUDE</a:t>
              </a:r>
            </a:p>
          </p:txBody>
        </p:sp>
        <p:cxnSp>
          <p:nvCxnSpPr>
            <p:cNvPr id="1037" name="Google Shape;1273;gbe54bc4bd6_1_120">
              <a:extLst>
                <a:ext uri="{FF2B5EF4-FFF2-40B4-BE49-F238E27FC236}">
                  <a16:creationId xmlns:a16="http://schemas.microsoft.com/office/drawing/2014/main" id="{4B034FA0-4507-3EE9-AFAC-FCA44B2ED2D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62095" y="2852937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38" name="Google Shape;1273;gbe54bc4bd6_1_120">
              <a:extLst>
                <a:ext uri="{FF2B5EF4-FFF2-40B4-BE49-F238E27FC236}">
                  <a16:creationId xmlns:a16="http://schemas.microsoft.com/office/drawing/2014/main" id="{DB3901AF-43D2-1D1A-1201-8261ACBA16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62095" y="2504089"/>
              <a:ext cx="0" cy="18473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039" name="Gruppo 1038">
            <a:extLst>
              <a:ext uri="{FF2B5EF4-FFF2-40B4-BE49-F238E27FC236}">
                <a16:creationId xmlns:a16="http://schemas.microsoft.com/office/drawing/2014/main" id="{D9098E7E-150E-3204-56C8-6926D63AEBE6}"/>
              </a:ext>
            </a:extLst>
          </p:cNvPr>
          <p:cNvGrpSpPr/>
          <p:nvPr/>
        </p:nvGrpSpPr>
        <p:grpSpPr>
          <a:xfrm>
            <a:off x="9069280" y="4162809"/>
            <a:ext cx="1075582" cy="597054"/>
            <a:chOff x="8162095" y="2679117"/>
            <a:chExt cx="1095475" cy="597054"/>
          </a:xfrm>
        </p:grpSpPr>
        <p:sp>
          <p:nvSpPr>
            <p:cNvPr id="1041" name="Google Shape;1196;gbe54bc4bd6_1_120">
              <a:extLst>
                <a:ext uri="{FF2B5EF4-FFF2-40B4-BE49-F238E27FC236}">
                  <a16:creationId xmlns:a16="http://schemas.microsoft.com/office/drawing/2014/main" id="{481614F0-09AB-AB46-AD1F-A06B9E5D2D02}"/>
                </a:ext>
              </a:extLst>
            </p:cNvPr>
            <p:cNvSpPr/>
            <p:nvPr/>
          </p:nvSpPr>
          <p:spPr>
            <a:xfrm>
              <a:off x="8175676" y="2679117"/>
              <a:ext cx="1081894" cy="216000"/>
            </a:xfrm>
            <a:prstGeom prst="rect">
              <a:avLst/>
            </a:prstGeom>
            <a:solidFill>
              <a:srgbClr val="8BC53F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OVERLAND (PK)</a:t>
              </a:r>
            </a:p>
          </p:txBody>
        </p:sp>
        <p:sp>
          <p:nvSpPr>
            <p:cNvPr id="1042" name="Google Shape;1196;gbe54bc4bd6_1_120">
              <a:extLst>
                <a:ext uri="{FF2B5EF4-FFF2-40B4-BE49-F238E27FC236}">
                  <a16:creationId xmlns:a16="http://schemas.microsoft.com/office/drawing/2014/main" id="{AEC19CF2-27F6-708E-3BD1-A74B511C8C94}"/>
                </a:ext>
              </a:extLst>
            </p:cNvPr>
            <p:cNvSpPr/>
            <p:nvPr/>
          </p:nvSpPr>
          <p:spPr>
            <a:xfrm>
              <a:off x="8175676" y="3060171"/>
              <a:ext cx="1081894" cy="216000"/>
            </a:xfrm>
            <a:prstGeom prst="rect">
              <a:avLst/>
            </a:prstGeom>
            <a:solidFill>
              <a:srgbClr val="8BC53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Encode Sans" pitchFamily="2" charset="0"/>
                  <a:ea typeface="Century Gothic"/>
                  <a:cs typeface="Century Gothic"/>
                  <a:sym typeface="Century Gothic"/>
                </a:rPr>
                <a:t>UPLAND</a:t>
              </a:r>
            </a:p>
          </p:txBody>
        </p:sp>
        <p:cxnSp>
          <p:nvCxnSpPr>
            <p:cNvPr id="1043" name="Google Shape;1273;gbe54bc4bd6_1_120">
              <a:extLst>
                <a:ext uri="{FF2B5EF4-FFF2-40B4-BE49-F238E27FC236}">
                  <a16:creationId xmlns:a16="http://schemas.microsoft.com/office/drawing/2014/main" id="{5D3C563C-5098-5EAD-B6C1-B8FBC136CF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162095" y="2852937"/>
              <a:ext cx="0" cy="20117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046" name="Google Shape;1201;gbe54bc4bd6_1_120">
            <a:extLst>
              <a:ext uri="{FF2B5EF4-FFF2-40B4-BE49-F238E27FC236}">
                <a16:creationId xmlns:a16="http://schemas.microsoft.com/office/drawing/2014/main" id="{D9D6896B-4652-339A-1C95-2E6A0DDB7675}"/>
              </a:ext>
            </a:extLst>
          </p:cNvPr>
          <p:cNvSpPr txBox="1"/>
          <p:nvPr/>
        </p:nvSpPr>
        <p:spPr>
          <a:xfrm>
            <a:off x="2681566" y="1685702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it-IT" sz="12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e-</a:t>
            </a:r>
            <a:r>
              <a:rPr lang="it-IT" sz="12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Hybrid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7" name="Google Shape;1201;gbe54bc4bd6_1_120">
            <a:extLst>
              <a:ext uri="{FF2B5EF4-FFF2-40B4-BE49-F238E27FC236}">
                <a16:creationId xmlns:a16="http://schemas.microsoft.com/office/drawing/2014/main" id="{5836E2E9-FE13-685C-303A-15F46AE8EDB4}"/>
              </a:ext>
            </a:extLst>
          </p:cNvPr>
          <p:cNvSpPr txBox="1"/>
          <p:nvPr/>
        </p:nvSpPr>
        <p:spPr>
          <a:xfrm>
            <a:off x="850106" y="168570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Petrol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8" name="Picture 2">
            <a:extLst>
              <a:ext uri="{FF2B5EF4-FFF2-40B4-BE49-F238E27FC236}">
                <a16:creationId xmlns:a16="http://schemas.microsoft.com/office/drawing/2014/main" id="{0F3FAB8B-5EB2-8867-2E45-D4DC71E1D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028" y="1319468"/>
            <a:ext cx="1098463" cy="5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Google Shape;1201;gbe54bc4bd6_1_120">
            <a:extLst>
              <a:ext uri="{FF2B5EF4-FFF2-40B4-BE49-F238E27FC236}">
                <a16:creationId xmlns:a16="http://schemas.microsoft.com/office/drawing/2014/main" id="{437E496E-FA31-3595-DF59-8567424FF638}"/>
              </a:ext>
            </a:extLst>
          </p:cNvPr>
          <p:cNvSpPr txBox="1"/>
          <p:nvPr/>
        </p:nvSpPr>
        <p:spPr>
          <a:xfrm>
            <a:off x="4553113" y="168570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Bev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0" name="Picture 6" descr="Jeep - Nuova Jeep Avenger | Centralcar S.p.a.">
            <a:extLst>
              <a:ext uri="{FF2B5EF4-FFF2-40B4-BE49-F238E27FC236}">
                <a16:creationId xmlns:a16="http://schemas.microsoft.com/office/drawing/2014/main" id="{78B9BFE3-0A6A-2CCF-234E-D46336AB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36" y="117037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4" descr="Jeep - Nuova Jeep Avenger | Centralcar S.p.a.">
            <a:extLst>
              <a:ext uri="{FF2B5EF4-FFF2-40B4-BE49-F238E27FC236}">
                <a16:creationId xmlns:a16="http://schemas.microsoft.com/office/drawing/2014/main" id="{4CC21162-4130-D78A-312E-B111DB39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897" y="117037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Google Shape;1196;gbe54bc4bd6_1_120">
            <a:extLst>
              <a:ext uri="{FF2B5EF4-FFF2-40B4-BE49-F238E27FC236}">
                <a16:creationId xmlns:a16="http://schemas.microsoft.com/office/drawing/2014/main" id="{09AF8AA5-F3B0-1C6E-8D8A-D2EA5ABB748C}"/>
              </a:ext>
            </a:extLst>
          </p:cNvPr>
          <p:cNvSpPr/>
          <p:nvPr/>
        </p:nvSpPr>
        <p:spPr>
          <a:xfrm>
            <a:off x="9069280" y="3729496"/>
            <a:ext cx="1062248" cy="216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/>
              <a:defRPr/>
            </a:pPr>
            <a:r>
              <a:rPr lang="it-IT" sz="1000" b="1" kern="0">
                <a:solidFill>
                  <a:srgbClr val="262626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TNF</a:t>
            </a:r>
            <a:endParaRPr kumimoji="0" lang="it-IT" sz="10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80" name="Google Shape;1273;gbe54bc4bd6_1_120">
            <a:extLst>
              <a:ext uri="{FF2B5EF4-FFF2-40B4-BE49-F238E27FC236}">
                <a16:creationId xmlns:a16="http://schemas.microsoft.com/office/drawing/2014/main" id="{9FAD7DA9-8F62-822E-0B0B-3C5FC8B2774A}"/>
              </a:ext>
            </a:extLst>
          </p:cNvPr>
          <p:cNvCxnSpPr>
            <a:cxnSpLocks/>
          </p:cNvCxnSpPr>
          <p:nvPr/>
        </p:nvCxnSpPr>
        <p:spPr>
          <a:xfrm rot="10800000">
            <a:off x="9069280" y="3930229"/>
            <a:ext cx="0" cy="2011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89" name="Google Shape;1201;gbe54bc4bd6_1_120">
            <a:extLst>
              <a:ext uri="{FF2B5EF4-FFF2-40B4-BE49-F238E27FC236}">
                <a16:creationId xmlns:a16="http://schemas.microsoft.com/office/drawing/2014/main" id="{EAA81C15-62C3-9722-B42C-DFDF391679B2}"/>
              </a:ext>
            </a:extLst>
          </p:cNvPr>
          <p:cNvSpPr txBox="1"/>
          <p:nvPr/>
        </p:nvSpPr>
        <p:spPr>
          <a:xfrm>
            <a:off x="7753150" y="1696984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it-IT" sz="12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e-</a:t>
            </a:r>
            <a:r>
              <a:rPr lang="it-IT" sz="12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Hybrid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0" name="Google Shape;1201;gbe54bc4bd6_1_120">
            <a:extLst>
              <a:ext uri="{FF2B5EF4-FFF2-40B4-BE49-F238E27FC236}">
                <a16:creationId xmlns:a16="http://schemas.microsoft.com/office/drawing/2014/main" id="{5FB5E6C2-51B0-C86A-BF8D-2E8E878F5FFF}"/>
              </a:ext>
            </a:extLst>
          </p:cNvPr>
          <p:cNvSpPr txBox="1"/>
          <p:nvPr/>
        </p:nvSpPr>
        <p:spPr>
          <a:xfrm>
            <a:off x="6603863" y="1696985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Petrol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1" name="Picture 2">
            <a:extLst>
              <a:ext uri="{FF2B5EF4-FFF2-40B4-BE49-F238E27FC236}">
                <a16:creationId xmlns:a16="http://schemas.microsoft.com/office/drawing/2014/main" id="{24931AE8-AC5B-F272-78E3-8C2B957A5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9212" y="1330750"/>
            <a:ext cx="1098463" cy="5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Google Shape;1201;gbe54bc4bd6_1_120">
            <a:extLst>
              <a:ext uri="{FF2B5EF4-FFF2-40B4-BE49-F238E27FC236}">
                <a16:creationId xmlns:a16="http://schemas.microsoft.com/office/drawing/2014/main" id="{57FA3F6F-9BC2-6DF7-98B5-4154A85CDBBF}"/>
              </a:ext>
            </a:extLst>
          </p:cNvPr>
          <p:cNvSpPr txBox="1"/>
          <p:nvPr/>
        </p:nvSpPr>
        <p:spPr>
          <a:xfrm>
            <a:off x="10361297" y="1696985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Bev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3" name="Picture 6" descr="Jeep - Nuova Jeep Avenger | Centralcar S.p.a.">
            <a:extLst>
              <a:ext uri="{FF2B5EF4-FFF2-40B4-BE49-F238E27FC236}">
                <a16:creationId xmlns:a16="http://schemas.microsoft.com/office/drawing/2014/main" id="{DDEA200E-9091-842B-C42C-A2A0E118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393" y="1181655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4" descr="Jeep - Nuova Jeep Avenger | Centralcar S.p.a.">
            <a:extLst>
              <a:ext uri="{FF2B5EF4-FFF2-40B4-BE49-F238E27FC236}">
                <a16:creationId xmlns:a16="http://schemas.microsoft.com/office/drawing/2014/main" id="{6053EC7E-2AA6-20FC-386E-75BD1DED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481" y="1181655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Immagine 3096">
            <a:extLst>
              <a:ext uri="{FF2B5EF4-FFF2-40B4-BE49-F238E27FC236}">
                <a16:creationId xmlns:a16="http://schemas.microsoft.com/office/drawing/2014/main" id="{A43F6D40-FDBC-9B39-53B5-D73DE9BB0C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2128" y="1762231"/>
            <a:ext cx="772495" cy="134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98" name="Rettangolo con angoli arrotondati 3097">
            <a:extLst>
              <a:ext uri="{FF2B5EF4-FFF2-40B4-BE49-F238E27FC236}">
                <a16:creationId xmlns:a16="http://schemas.microsoft.com/office/drawing/2014/main" id="{68938EE7-5635-027D-3BB4-47534A544CD7}"/>
              </a:ext>
            </a:extLst>
          </p:cNvPr>
          <p:cNvSpPr/>
          <p:nvPr/>
        </p:nvSpPr>
        <p:spPr>
          <a:xfrm>
            <a:off x="458764" y="867860"/>
            <a:ext cx="5404127" cy="5547454"/>
          </a:xfrm>
          <a:prstGeom prst="roundRect">
            <a:avLst>
              <a:gd name="adj" fmla="val 33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26" name="Rettangolo con angoli arrotondati 3125">
            <a:extLst>
              <a:ext uri="{FF2B5EF4-FFF2-40B4-BE49-F238E27FC236}">
                <a16:creationId xmlns:a16="http://schemas.microsoft.com/office/drawing/2014/main" id="{792527A0-2AAB-5EFC-78DF-DAAE1C3C59D1}"/>
              </a:ext>
            </a:extLst>
          </p:cNvPr>
          <p:cNvSpPr/>
          <p:nvPr/>
        </p:nvSpPr>
        <p:spPr>
          <a:xfrm>
            <a:off x="6301146" y="828549"/>
            <a:ext cx="5404127" cy="5547454"/>
          </a:xfrm>
          <a:prstGeom prst="roundRect">
            <a:avLst>
              <a:gd name="adj" fmla="val 33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27" name="Dati 3126">
            <a:extLst>
              <a:ext uri="{FF2B5EF4-FFF2-40B4-BE49-F238E27FC236}">
                <a16:creationId xmlns:a16="http://schemas.microsoft.com/office/drawing/2014/main" id="{9569C291-F315-41B1-B877-857CD7582ADA}"/>
              </a:ext>
            </a:extLst>
          </p:cNvPr>
          <p:cNvSpPr/>
          <p:nvPr/>
        </p:nvSpPr>
        <p:spPr>
          <a:xfrm>
            <a:off x="2038769" y="727044"/>
            <a:ext cx="2319351" cy="353106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MY24</a:t>
            </a:r>
          </a:p>
        </p:txBody>
      </p:sp>
      <p:sp>
        <p:nvSpPr>
          <p:cNvPr id="3128" name="Dati 3127">
            <a:extLst>
              <a:ext uri="{FF2B5EF4-FFF2-40B4-BE49-F238E27FC236}">
                <a16:creationId xmlns:a16="http://schemas.microsoft.com/office/drawing/2014/main" id="{78D2592F-EA83-9423-0CE0-0CD24F6CD543}"/>
              </a:ext>
            </a:extLst>
          </p:cNvPr>
          <p:cNvSpPr/>
          <p:nvPr/>
        </p:nvSpPr>
        <p:spPr>
          <a:xfrm>
            <a:off x="7928295" y="691307"/>
            <a:ext cx="2319351" cy="353106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MY25</a:t>
            </a:r>
          </a:p>
        </p:txBody>
      </p:sp>
      <p:pic>
        <p:nvPicPr>
          <p:cNvPr id="2" name="Immagine 1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9745C3B0-7D82-2869-75E4-B41C2C4EA2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0766" y="1107634"/>
            <a:ext cx="1555217" cy="64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6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87" grpId="0"/>
      <p:bldP spid="1046" grpId="0"/>
      <p:bldP spid="1047" grpId="0"/>
      <p:bldP spid="1049" grpId="0"/>
      <p:bldP spid="3089" grpId="0"/>
      <p:bldP spid="3090" grpId="0"/>
      <p:bldP spid="30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799;p290">
            <a:extLst>
              <a:ext uri="{FF2B5EF4-FFF2-40B4-BE49-F238E27FC236}">
                <a16:creationId xmlns:a16="http://schemas.microsoft.com/office/drawing/2014/main" id="{5B435E79-6F9B-4663-894A-7F5BA7F0D36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9257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768;p288">
            <a:extLst>
              <a:ext uri="{FF2B5EF4-FFF2-40B4-BE49-F238E27FC236}">
                <a16:creationId xmlns:a16="http://schemas.microsoft.com/office/drawing/2014/main" id="{9650C03D-3714-4972-949E-FE5E395B6033}"/>
              </a:ext>
            </a:extLst>
          </p:cNvPr>
          <p:cNvSpPr/>
          <p:nvPr/>
        </p:nvSpPr>
        <p:spPr>
          <a:xfrm>
            <a:off x="-279400" y="-98157"/>
            <a:ext cx="12856381" cy="7144400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" descr="Jeep | Stellantis">
            <a:extLst>
              <a:ext uri="{FF2B5EF4-FFF2-40B4-BE49-F238E27FC236}">
                <a16:creationId xmlns:a16="http://schemas.microsoft.com/office/drawing/2014/main" id="{C3EC7ABB-CFFF-4821-8A89-E8CDF441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741" y="163333"/>
            <a:ext cx="880660" cy="7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7">
            <a:extLst>
              <a:ext uri="{FF2B5EF4-FFF2-40B4-BE49-F238E27FC236}">
                <a16:creationId xmlns:a16="http://schemas.microsoft.com/office/drawing/2014/main" id="{3FA0E586-1B8E-EE1F-4329-6EB0008F0CF7}"/>
              </a:ext>
            </a:extLst>
          </p:cNvPr>
          <p:cNvSpPr txBox="1"/>
          <p:nvPr/>
        </p:nvSpPr>
        <p:spPr>
          <a:xfrm>
            <a:off x="348601" y="164151"/>
            <a:ext cx="8244793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LINE-UP EVOLUTION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3" name="Google Shape;1201;gbe54bc4bd6_1_120">
            <a:extLst>
              <a:ext uri="{FF2B5EF4-FFF2-40B4-BE49-F238E27FC236}">
                <a16:creationId xmlns:a16="http://schemas.microsoft.com/office/drawing/2014/main" id="{246CB6CE-098F-BA45-ACC7-D78422AA2C53}"/>
              </a:ext>
            </a:extLst>
          </p:cNvPr>
          <p:cNvSpPr txBox="1"/>
          <p:nvPr/>
        </p:nvSpPr>
        <p:spPr>
          <a:xfrm>
            <a:off x="5385089" y="1998962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it-IT" sz="12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e-</a:t>
            </a:r>
            <a:r>
              <a:rPr lang="it-IT" sz="12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Hybrid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201;gbe54bc4bd6_1_120">
            <a:extLst>
              <a:ext uri="{FF2B5EF4-FFF2-40B4-BE49-F238E27FC236}">
                <a16:creationId xmlns:a16="http://schemas.microsoft.com/office/drawing/2014/main" id="{A1220AEC-3767-4662-E75E-10AF571D6B3A}"/>
              </a:ext>
            </a:extLst>
          </p:cNvPr>
          <p:cNvSpPr txBox="1"/>
          <p:nvPr/>
        </p:nvSpPr>
        <p:spPr>
          <a:xfrm>
            <a:off x="3126886" y="199896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Petrol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75AA3E-B1D5-D205-6094-26479C375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8328" y="1632728"/>
            <a:ext cx="1098463" cy="5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201;gbe54bc4bd6_1_120">
            <a:extLst>
              <a:ext uri="{FF2B5EF4-FFF2-40B4-BE49-F238E27FC236}">
                <a16:creationId xmlns:a16="http://schemas.microsoft.com/office/drawing/2014/main" id="{B8E9F649-7FC9-D08D-8B49-958BAFAAD3C2}"/>
              </a:ext>
            </a:extLst>
          </p:cNvPr>
          <p:cNvSpPr txBox="1"/>
          <p:nvPr/>
        </p:nvSpPr>
        <p:spPr>
          <a:xfrm>
            <a:off x="9717836" y="199896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Bev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Picture 6" descr="Jeep - Nuova Jeep Avenger | Centralcar S.p.a.">
            <a:extLst>
              <a:ext uri="{FF2B5EF4-FFF2-40B4-BE49-F238E27FC236}">
                <a16:creationId xmlns:a16="http://schemas.microsoft.com/office/drawing/2014/main" id="{5C6B5D5B-B35E-A7BB-DC7D-95DA5426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417" y="148363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Jeep - Nuova Jeep Avenger | Centralcar S.p.a.">
            <a:extLst>
              <a:ext uri="{FF2B5EF4-FFF2-40B4-BE49-F238E27FC236}">
                <a16:creationId xmlns:a16="http://schemas.microsoft.com/office/drawing/2014/main" id="{E21CC4E2-B92C-6511-448A-29CD3F0C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078" y="148363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534301-CC5F-8EC2-1B67-72EAC18AB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3292" y="2064209"/>
            <a:ext cx="772495" cy="134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0FB0D17-AEA7-7CBA-45A6-CEF5AD2C3048}"/>
              </a:ext>
            </a:extLst>
          </p:cNvPr>
          <p:cNvSpPr/>
          <p:nvPr/>
        </p:nvSpPr>
        <p:spPr>
          <a:xfrm>
            <a:off x="2799644" y="1461055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C797AD2-1A18-1E99-405A-225E57724838}"/>
              </a:ext>
            </a:extLst>
          </p:cNvPr>
          <p:cNvSpPr/>
          <p:nvPr/>
        </p:nvSpPr>
        <p:spPr>
          <a:xfrm>
            <a:off x="5051551" y="1461055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8A24AE-24F9-8CD0-BC2D-F4F118188DD6}"/>
              </a:ext>
            </a:extLst>
          </p:cNvPr>
          <p:cNvSpPr/>
          <p:nvPr/>
        </p:nvSpPr>
        <p:spPr>
          <a:xfrm>
            <a:off x="7242605" y="1461054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E6E99E9-03F4-CBD0-0E31-DED1EBD0637B}"/>
              </a:ext>
            </a:extLst>
          </p:cNvPr>
          <p:cNvSpPr/>
          <p:nvPr/>
        </p:nvSpPr>
        <p:spPr>
          <a:xfrm>
            <a:off x="9459914" y="1461053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4AD36D7-88A1-97F0-C8E6-0FBF2AE5B3F3}"/>
              </a:ext>
            </a:extLst>
          </p:cNvPr>
          <p:cNvSpPr/>
          <p:nvPr/>
        </p:nvSpPr>
        <p:spPr>
          <a:xfrm>
            <a:off x="863599" y="2528712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err="1">
                <a:latin typeface="Encode Sans" pitchFamily="2" charset="0"/>
              </a:rPr>
              <a:t>Longitude</a:t>
            </a:r>
            <a:endParaRPr lang="it-IT" sz="1400" b="1">
              <a:latin typeface="Encode Sans" pitchFamily="2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E6635D4-E5C7-38E4-7076-7D30397946E2}"/>
              </a:ext>
            </a:extLst>
          </p:cNvPr>
          <p:cNvSpPr/>
          <p:nvPr/>
        </p:nvSpPr>
        <p:spPr>
          <a:xfrm>
            <a:off x="863598" y="3195363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err="1">
                <a:latin typeface="Encode Sans" pitchFamily="2" charset="0"/>
              </a:rPr>
              <a:t>Altitude</a:t>
            </a:r>
            <a:endParaRPr lang="it-IT" sz="1400" b="1">
              <a:latin typeface="Encode Sans" pitchFamily="2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388A9DC-86C0-7C45-CC72-342579024669}"/>
              </a:ext>
            </a:extLst>
          </p:cNvPr>
          <p:cNvSpPr/>
          <p:nvPr/>
        </p:nvSpPr>
        <p:spPr>
          <a:xfrm>
            <a:off x="863598" y="3862014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Summit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0F59167-3B2F-DBD8-760D-98FB81E4FFFE}"/>
              </a:ext>
            </a:extLst>
          </p:cNvPr>
          <p:cNvSpPr/>
          <p:nvPr/>
        </p:nvSpPr>
        <p:spPr>
          <a:xfrm>
            <a:off x="863598" y="4528665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err="1">
                <a:latin typeface="Encode Sans" pitchFamily="2" charset="0"/>
              </a:rPr>
              <a:t>Upland</a:t>
            </a:r>
            <a:endParaRPr lang="it-IT" sz="1400" b="1">
              <a:latin typeface="Encode Sans" pitchFamily="2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083E4AF-7CCF-C9CC-ADEA-241DF4F5B510}"/>
              </a:ext>
            </a:extLst>
          </p:cNvPr>
          <p:cNvSpPr/>
          <p:nvPr/>
        </p:nvSpPr>
        <p:spPr>
          <a:xfrm>
            <a:off x="863597" y="5195316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Overland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D716A08-3AC4-70CF-7216-3481A59CB170}"/>
              </a:ext>
            </a:extLst>
          </p:cNvPr>
          <p:cNvSpPr/>
          <p:nvPr/>
        </p:nvSpPr>
        <p:spPr>
          <a:xfrm>
            <a:off x="863596" y="5861967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TNF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0F81075-0AAB-7A26-E3E2-1668F4455424}"/>
              </a:ext>
            </a:extLst>
          </p:cNvPr>
          <p:cNvSpPr/>
          <p:nvPr/>
        </p:nvSpPr>
        <p:spPr>
          <a:xfrm>
            <a:off x="2799647" y="2528712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M25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73A7CDA-CF3D-786B-345F-025612453169}"/>
              </a:ext>
            </a:extLst>
          </p:cNvPr>
          <p:cNvSpPr/>
          <p:nvPr/>
        </p:nvSpPr>
        <p:spPr>
          <a:xfrm>
            <a:off x="2799646" y="3195363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P25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C8065D5-9013-4273-B496-D05DF9FD7C9C}"/>
              </a:ext>
            </a:extLst>
          </p:cNvPr>
          <p:cNvSpPr/>
          <p:nvPr/>
        </p:nvSpPr>
        <p:spPr>
          <a:xfrm>
            <a:off x="2799646" y="3862014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P25 SXXX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02BD16CE-15A7-2CAB-7AA4-B5B244B494B5}"/>
              </a:ext>
            </a:extLst>
          </p:cNvPr>
          <p:cNvSpPr/>
          <p:nvPr/>
        </p:nvSpPr>
        <p:spPr>
          <a:xfrm>
            <a:off x="5051554" y="2528712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M2K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550B699-0DC2-9F96-BB84-BFB6CF390A20}"/>
              </a:ext>
            </a:extLst>
          </p:cNvPr>
          <p:cNvSpPr/>
          <p:nvPr/>
        </p:nvSpPr>
        <p:spPr>
          <a:xfrm>
            <a:off x="5051553" y="3195363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P2K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E51F730-01B7-9E64-6DD3-01238BE6A56E}"/>
              </a:ext>
            </a:extLst>
          </p:cNvPr>
          <p:cNvSpPr/>
          <p:nvPr/>
        </p:nvSpPr>
        <p:spPr>
          <a:xfrm>
            <a:off x="5051553" y="3862014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P2K SXXX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2E6D2C0-1846-8F77-CE1A-289ABECC377C}"/>
              </a:ext>
            </a:extLst>
          </p:cNvPr>
          <p:cNvSpPr/>
          <p:nvPr/>
        </p:nvSpPr>
        <p:spPr>
          <a:xfrm>
            <a:off x="7242607" y="4528665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S4L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8C32130-4B96-231B-A8E7-B998B0718B32}"/>
              </a:ext>
            </a:extLst>
          </p:cNvPr>
          <p:cNvSpPr/>
          <p:nvPr/>
        </p:nvSpPr>
        <p:spPr>
          <a:xfrm>
            <a:off x="7242606" y="5195316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S4L SXXX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F5B217C2-751E-3CF1-D548-98C954CC3217}"/>
              </a:ext>
            </a:extLst>
          </p:cNvPr>
          <p:cNvSpPr/>
          <p:nvPr/>
        </p:nvSpPr>
        <p:spPr>
          <a:xfrm>
            <a:off x="7242605" y="5861967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U4L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86A281B9-F891-3CDB-31EA-39809C6CC6C0}"/>
              </a:ext>
            </a:extLst>
          </p:cNvPr>
          <p:cNvSpPr/>
          <p:nvPr/>
        </p:nvSpPr>
        <p:spPr>
          <a:xfrm>
            <a:off x="9480146" y="2528712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M2E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C9FF2F3F-4836-440D-9046-FE34CA615CBD}"/>
              </a:ext>
            </a:extLst>
          </p:cNvPr>
          <p:cNvSpPr/>
          <p:nvPr/>
        </p:nvSpPr>
        <p:spPr>
          <a:xfrm>
            <a:off x="9480145" y="3195363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P2E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757B50D-A6E7-1A18-D912-FBED02678ECE}"/>
              </a:ext>
            </a:extLst>
          </p:cNvPr>
          <p:cNvSpPr/>
          <p:nvPr/>
        </p:nvSpPr>
        <p:spPr>
          <a:xfrm>
            <a:off x="9480145" y="3862014"/>
            <a:ext cx="1535289" cy="467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P2E SXXX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424556B-A592-9225-85B7-C526B8B033A0}"/>
              </a:ext>
            </a:extLst>
          </p:cNvPr>
          <p:cNvSpPr/>
          <p:nvPr/>
        </p:nvSpPr>
        <p:spPr>
          <a:xfrm>
            <a:off x="2796179" y="946283"/>
            <a:ext cx="5981715" cy="3544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619.2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5E731D6-4D56-0471-E54F-502B7A48441B}"/>
              </a:ext>
            </a:extLst>
          </p:cNvPr>
          <p:cNvSpPr/>
          <p:nvPr/>
        </p:nvSpPr>
        <p:spPr>
          <a:xfrm>
            <a:off x="9459914" y="933374"/>
            <a:ext cx="1541192" cy="3544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420.2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8A80E85B-BD3A-2364-CCAF-9D512EB07350}"/>
              </a:ext>
            </a:extLst>
          </p:cNvPr>
          <p:cNvSpPr/>
          <p:nvPr/>
        </p:nvSpPr>
        <p:spPr>
          <a:xfrm>
            <a:off x="8043638" y="121552"/>
            <a:ext cx="2467330" cy="681014"/>
          </a:xfrm>
          <a:prstGeom prst="ellipse">
            <a:avLst/>
          </a:prstGeom>
          <a:solidFill>
            <a:srgbClr val="0086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err="1">
                <a:latin typeface="Encode Sans" pitchFamily="2" charset="0"/>
              </a:rPr>
              <a:t>Managed</a:t>
            </a:r>
            <a:r>
              <a:rPr lang="it-IT" sz="1200">
                <a:latin typeface="Encode Sans" pitchFamily="2" charset="0"/>
              </a:rPr>
              <a:t> </a:t>
            </a:r>
            <a:r>
              <a:rPr lang="it-IT" sz="1200" err="1">
                <a:latin typeface="Encode Sans" pitchFamily="2" charset="0"/>
              </a:rPr>
              <a:t>through</a:t>
            </a:r>
            <a:r>
              <a:rPr lang="it-IT" sz="1200">
                <a:latin typeface="Encode Sans" pitchFamily="2" charset="0"/>
              </a:rPr>
              <a:t> special </a:t>
            </a:r>
            <a:r>
              <a:rPr lang="it-IT" sz="1200" err="1">
                <a:latin typeface="Encode Sans" pitchFamily="2" charset="0"/>
              </a:rPr>
              <a:t>series</a:t>
            </a:r>
            <a:r>
              <a:rPr lang="it-IT" sz="1200">
                <a:latin typeface="Encode Sans" pitchFamily="2" charset="0"/>
              </a:rPr>
              <a:t> with Summit/Overland Pack</a:t>
            </a: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A660F1C1-4BB5-2E60-61EC-675A27B51D5E}"/>
              </a:ext>
            </a:extLst>
          </p:cNvPr>
          <p:cNvSpPr/>
          <p:nvPr/>
        </p:nvSpPr>
        <p:spPr>
          <a:xfrm>
            <a:off x="7123759" y="5310107"/>
            <a:ext cx="237691" cy="237691"/>
          </a:xfrm>
          <a:prstGeom prst="ellipse">
            <a:avLst/>
          </a:prstGeom>
          <a:solidFill>
            <a:srgbClr val="0086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717BDD0F-6132-B0AA-A0D8-9473E382DD66}"/>
              </a:ext>
            </a:extLst>
          </p:cNvPr>
          <p:cNvSpPr/>
          <p:nvPr/>
        </p:nvSpPr>
        <p:spPr>
          <a:xfrm>
            <a:off x="2677333" y="3976805"/>
            <a:ext cx="237691" cy="237691"/>
          </a:xfrm>
          <a:prstGeom prst="ellipse">
            <a:avLst/>
          </a:prstGeom>
          <a:solidFill>
            <a:srgbClr val="0086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D73EFE64-728D-3F9C-5F6D-B05CDEB0788F}"/>
              </a:ext>
            </a:extLst>
          </p:cNvPr>
          <p:cNvSpPr/>
          <p:nvPr/>
        </p:nvSpPr>
        <p:spPr>
          <a:xfrm>
            <a:off x="4932705" y="3976805"/>
            <a:ext cx="237691" cy="237691"/>
          </a:xfrm>
          <a:prstGeom prst="ellipse">
            <a:avLst/>
          </a:prstGeom>
          <a:solidFill>
            <a:srgbClr val="0086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58C96001-8368-3612-85DB-6CBF28F3876A}"/>
              </a:ext>
            </a:extLst>
          </p:cNvPr>
          <p:cNvSpPr/>
          <p:nvPr/>
        </p:nvSpPr>
        <p:spPr>
          <a:xfrm>
            <a:off x="9361299" y="3976804"/>
            <a:ext cx="237691" cy="237691"/>
          </a:xfrm>
          <a:prstGeom prst="ellipse">
            <a:avLst/>
          </a:prstGeom>
          <a:solidFill>
            <a:srgbClr val="0086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C4E7A801-3918-7423-0327-B06B1B1C64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084" y="1388578"/>
            <a:ext cx="1695493" cy="7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799;p290">
            <a:extLst>
              <a:ext uri="{FF2B5EF4-FFF2-40B4-BE49-F238E27FC236}">
                <a16:creationId xmlns:a16="http://schemas.microsoft.com/office/drawing/2014/main" id="{5B435E79-6F9B-4663-894A-7F5BA7F0D36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9257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768;p288">
            <a:extLst>
              <a:ext uri="{FF2B5EF4-FFF2-40B4-BE49-F238E27FC236}">
                <a16:creationId xmlns:a16="http://schemas.microsoft.com/office/drawing/2014/main" id="{9650C03D-3714-4972-949E-FE5E395B6033}"/>
              </a:ext>
            </a:extLst>
          </p:cNvPr>
          <p:cNvSpPr/>
          <p:nvPr/>
        </p:nvSpPr>
        <p:spPr>
          <a:xfrm>
            <a:off x="-279400" y="-98157"/>
            <a:ext cx="12856381" cy="7144400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" descr="Jeep | Stellantis">
            <a:extLst>
              <a:ext uri="{FF2B5EF4-FFF2-40B4-BE49-F238E27FC236}">
                <a16:creationId xmlns:a16="http://schemas.microsoft.com/office/drawing/2014/main" id="{C3EC7ABB-CFFF-4821-8A89-E8CDF441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741" y="163333"/>
            <a:ext cx="880660" cy="7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7">
            <a:extLst>
              <a:ext uri="{FF2B5EF4-FFF2-40B4-BE49-F238E27FC236}">
                <a16:creationId xmlns:a16="http://schemas.microsoft.com/office/drawing/2014/main" id="{3FA0E586-1B8E-EE1F-4329-6EB0008F0CF7}"/>
              </a:ext>
            </a:extLst>
          </p:cNvPr>
          <p:cNvSpPr txBox="1"/>
          <p:nvPr/>
        </p:nvSpPr>
        <p:spPr>
          <a:xfrm>
            <a:off x="348601" y="164151"/>
            <a:ext cx="8244793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Summit/Overland creation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3" name="Google Shape;1201;gbe54bc4bd6_1_120">
            <a:extLst>
              <a:ext uri="{FF2B5EF4-FFF2-40B4-BE49-F238E27FC236}">
                <a16:creationId xmlns:a16="http://schemas.microsoft.com/office/drawing/2014/main" id="{246CB6CE-098F-BA45-ACC7-D78422AA2C53}"/>
              </a:ext>
            </a:extLst>
          </p:cNvPr>
          <p:cNvSpPr txBox="1"/>
          <p:nvPr/>
        </p:nvSpPr>
        <p:spPr>
          <a:xfrm>
            <a:off x="5385089" y="1998962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it-IT" sz="12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e-</a:t>
            </a:r>
            <a:r>
              <a:rPr lang="it-IT" sz="12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Hybrid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201;gbe54bc4bd6_1_120">
            <a:extLst>
              <a:ext uri="{FF2B5EF4-FFF2-40B4-BE49-F238E27FC236}">
                <a16:creationId xmlns:a16="http://schemas.microsoft.com/office/drawing/2014/main" id="{A1220AEC-3767-4662-E75E-10AF571D6B3A}"/>
              </a:ext>
            </a:extLst>
          </p:cNvPr>
          <p:cNvSpPr txBox="1"/>
          <p:nvPr/>
        </p:nvSpPr>
        <p:spPr>
          <a:xfrm>
            <a:off x="3126886" y="199896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Petrol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75AA3E-B1D5-D205-6094-26479C375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8328" y="1632728"/>
            <a:ext cx="1098463" cy="5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201;gbe54bc4bd6_1_120">
            <a:extLst>
              <a:ext uri="{FF2B5EF4-FFF2-40B4-BE49-F238E27FC236}">
                <a16:creationId xmlns:a16="http://schemas.microsoft.com/office/drawing/2014/main" id="{B8E9F649-7FC9-D08D-8B49-958BAFAAD3C2}"/>
              </a:ext>
            </a:extLst>
          </p:cNvPr>
          <p:cNvSpPr txBox="1"/>
          <p:nvPr/>
        </p:nvSpPr>
        <p:spPr>
          <a:xfrm>
            <a:off x="9717836" y="1998963"/>
            <a:ext cx="95615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Century Gothic"/>
                <a:cs typeface="Century Gothic"/>
                <a:sym typeface="Century Gothic"/>
              </a:rPr>
              <a:t>Bev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Picture 6" descr="Jeep - Nuova Jeep Avenger | Centralcar S.p.a.">
            <a:extLst>
              <a:ext uri="{FF2B5EF4-FFF2-40B4-BE49-F238E27FC236}">
                <a16:creationId xmlns:a16="http://schemas.microsoft.com/office/drawing/2014/main" id="{5C6B5D5B-B35E-A7BB-DC7D-95DA5426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417" y="148363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Jeep - Nuova Jeep Avenger | Centralcar S.p.a.">
            <a:extLst>
              <a:ext uri="{FF2B5EF4-FFF2-40B4-BE49-F238E27FC236}">
                <a16:creationId xmlns:a16="http://schemas.microsoft.com/office/drawing/2014/main" id="{E21CC4E2-B92C-6511-448A-29CD3F0C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078" y="1483633"/>
            <a:ext cx="105309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534301-CC5F-8EC2-1B67-72EAC18ABB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3292" y="2064209"/>
            <a:ext cx="772495" cy="134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0FB0D17-AEA7-7CBA-45A6-CEF5AD2C3048}"/>
              </a:ext>
            </a:extLst>
          </p:cNvPr>
          <p:cNvSpPr/>
          <p:nvPr/>
        </p:nvSpPr>
        <p:spPr>
          <a:xfrm>
            <a:off x="2799644" y="1461055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C797AD2-1A18-1E99-405A-225E57724838}"/>
              </a:ext>
            </a:extLst>
          </p:cNvPr>
          <p:cNvSpPr/>
          <p:nvPr/>
        </p:nvSpPr>
        <p:spPr>
          <a:xfrm>
            <a:off x="5051551" y="1461055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28A24AE-24F9-8CD0-BC2D-F4F118188DD6}"/>
              </a:ext>
            </a:extLst>
          </p:cNvPr>
          <p:cNvSpPr/>
          <p:nvPr/>
        </p:nvSpPr>
        <p:spPr>
          <a:xfrm>
            <a:off x="7242605" y="1461054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E6E99E9-03F4-CBD0-0E31-DED1EBD0637B}"/>
              </a:ext>
            </a:extLst>
          </p:cNvPr>
          <p:cNvSpPr/>
          <p:nvPr/>
        </p:nvSpPr>
        <p:spPr>
          <a:xfrm>
            <a:off x="9459914" y="1461053"/>
            <a:ext cx="1535289" cy="881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388A9DC-86C0-7C45-CC72-342579024669}"/>
              </a:ext>
            </a:extLst>
          </p:cNvPr>
          <p:cNvSpPr/>
          <p:nvPr/>
        </p:nvSpPr>
        <p:spPr>
          <a:xfrm>
            <a:off x="863598" y="2679700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Summit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083E4AF-7CCF-C9CC-ADEA-241DF4F5B510}"/>
              </a:ext>
            </a:extLst>
          </p:cNvPr>
          <p:cNvSpPr/>
          <p:nvPr/>
        </p:nvSpPr>
        <p:spPr>
          <a:xfrm>
            <a:off x="863597" y="4495602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Overland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C8065D5-9013-4273-B496-D05DF9FD7C9C}"/>
              </a:ext>
            </a:extLst>
          </p:cNvPr>
          <p:cNvSpPr/>
          <p:nvPr/>
        </p:nvSpPr>
        <p:spPr>
          <a:xfrm>
            <a:off x="2799646" y="2679700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P25</a:t>
            </a:r>
          </a:p>
          <a:p>
            <a:pPr algn="ctr"/>
            <a:r>
              <a:rPr lang="it-IT" sz="1400">
                <a:latin typeface="Encode Sans" pitchFamily="2" charset="0"/>
              </a:rPr>
              <a:t>+</a:t>
            </a:r>
          </a:p>
          <a:p>
            <a:pPr algn="ctr"/>
            <a:r>
              <a:rPr lang="it-IT" sz="1400" b="1">
                <a:latin typeface="Encode Sans" pitchFamily="2" charset="0"/>
              </a:rPr>
              <a:t>BW0/BXM</a:t>
            </a:r>
          </a:p>
          <a:p>
            <a:pPr algn="ctr"/>
            <a:r>
              <a:rPr lang="it-IT" sz="1400">
                <a:latin typeface="Encode Sans" pitchFamily="2" charset="0"/>
              </a:rPr>
              <a:t>(LHD/RHD)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E51F730-01B7-9E64-6DD3-01238BE6A56E}"/>
              </a:ext>
            </a:extLst>
          </p:cNvPr>
          <p:cNvSpPr/>
          <p:nvPr/>
        </p:nvSpPr>
        <p:spPr>
          <a:xfrm>
            <a:off x="5051553" y="2679700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P2K</a:t>
            </a:r>
          </a:p>
          <a:p>
            <a:pPr algn="ctr"/>
            <a:r>
              <a:rPr lang="it-IT" sz="1400">
                <a:latin typeface="Encode Sans" pitchFamily="2" charset="0"/>
              </a:rPr>
              <a:t>+</a:t>
            </a:r>
          </a:p>
          <a:p>
            <a:pPr algn="ctr"/>
            <a:r>
              <a:rPr lang="it-IT" sz="1400" b="1">
                <a:latin typeface="Encode Sans" pitchFamily="2" charset="0"/>
              </a:rPr>
              <a:t>BVS/BXL</a:t>
            </a:r>
          </a:p>
          <a:p>
            <a:pPr algn="ctr"/>
            <a:r>
              <a:rPr lang="it-IT" sz="1400">
                <a:latin typeface="Encode Sans" pitchFamily="2" charset="0"/>
              </a:rPr>
              <a:t>(LHD/RHD)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8C32130-4B96-231B-A8E7-B998B0718B32}"/>
              </a:ext>
            </a:extLst>
          </p:cNvPr>
          <p:cNvSpPr/>
          <p:nvPr/>
        </p:nvSpPr>
        <p:spPr>
          <a:xfrm>
            <a:off x="7242606" y="4495602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S4L </a:t>
            </a:r>
          </a:p>
          <a:p>
            <a:pPr algn="ctr"/>
            <a:r>
              <a:rPr lang="it-IT" sz="1400">
                <a:latin typeface="Encode Sans" pitchFamily="2" charset="0"/>
              </a:rPr>
              <a:t>+</a:t>
            </a:r>
          </a:p>
          <a:p>
            <a:pPr algn="ctr"/>
            <a:r>
              <a:rPr lang="it-IT" sz="1400" b="1">
                <a:latin typeface="Encode Sans" pitchFamily="2" charset="0"/>
              </a:rPr>
              <a:t>BVT/BXK</a:t>
            </a:r>
          </a:p>
          <a:p>
            <a:pPr algn="ctr"/>
            <a:r>
              <a:rPr lang="it-IT" sz="1400">
                <a:latin typeface="Encode Sans" pitchFamily="2" charset="0"/>
              </a:rPr>
              <a:t>(LHD/RHD)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757B50D-A6E7-1A18-D912-FBED02678ECE}"/>
              </a:ext>
            </a:extLst>
          </p:cNvPr>
          <p:cNvSpPr/>
          <p:nvPr/>
        </p:nvSpPr>
        <p:spPr>
          <a:xfrm>
            <a:off x="9480145" y="2679700"/>
            <a:ext cx="1535289" cy="116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latin typeface="Encode Sans" pitchFamily="2" charset="0"/>
              </a:rPr>
              <a:t>P2E </a:t>
            </a:r>
          </a:p>
          <a:p>
            <a:pPr algn="ctr"/>
            <a:r>
              <a:rPr lang="it-IT" sz="1400">
                <a:latin typeface="Encode Sans" pitchFamily="2" charset="0"/>
              </a:rPr>
              <a:t>+</a:t>
            </a:r>
          </a:p>
          <a:p>
            <a:pPr algn="ctr"/>
            <a:r>
              <a:rPr lang="it-IT" sz="1400" b="1">
                <a:latin typeface="Encode Sans" pitchFamily="2" charset="0"/>
              </a:rPr>
              <a:t>BW1/BXN</a:t>
            </a:r>
          </a:p>
          <a:p>
            <a:pPr algn="ctr"/>
            <a:r>
              <a:rPr lang="it-IT" sz="1400">
                <a:latin typeface="Encode Sans" pitchFamily="2" charset="0"/>
              </a:rPr>
              <a:t>(LHD/RHD)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424556B-A592-9225-85B7-C526B8B033A0}"/>
              </a:ext>
            </a:extLst>
          </p:cNvPr>
          <p:cNvSpPr/>
          <p:nvPr/>
        </p:nvSpPr>
        <p:spPr>
          <a:xfrm>
            <a:off x="2796179" y="946283"/>
            <a:ext cx="5981715" cy="3544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619.2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5E731D6-4D56-0471-E54F-502B7A48441B}"/>
              </a:ext>
            </a:extLst>
          </p:cNvPr>
          <p:cNvSpPr/>
          <p:nvPr/>
        </p:nvSpPr>
        <p:spPr>
          <a:xfrm>
            <a:off x="9459914" y="933374"/>
            <a:ext cx="1541192" cy="3544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Encode Sans" pitchFamily="2" charset="0"/>
              </a:rPr>
              <a:t>420.2</a:t>
            </a:r>
          </a:p>
        </p:txBody>
      </p:sp>
      <p:pic>
        <p:nvPicPr>
          <p:cNvPr id="4" name="Immagine 3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BB9ED615-D1AC-902A-C1C9-84C079AB39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084" y="1388578"/>
            <a:ext cx="1695493" cy="70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0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584D629-2DF2-5789-014D-BA703168D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68;p288">
            <a:extLst>
              <a:ext uri="{FF2B5EF4-FFF2-40B4-BE49-F238E27FC236}">
                <a16:creationId xmlns:a16="http://schemas.microsoft.com/office/drawing/2014/main" id="{71A1D2BD-D222-9D56-371D-EEC9C55D9F19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3F3F3F">
              <a:alpha val="3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CE121DC7-4F53-3BE1-ACF4-8DFD455E0B9B}"/>
              </a:ext>
            </a:extLst>
          </p:cNvPr>
          <p:cNvSpPr txBox="1"/>
          <p:nvPr/>
        </p:nvSpPr>
        <p:spPr>
          <a:xfrm>
            <a:off x="8963378" y="724832"/>
            <a:ext cx="3228619" cy="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</a:rPr>
              <a:t>AVENGER MY25</a:t>
            </a:r>
            <a:endParaRPr kumimoji="0" lang="it-IT" sz="24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</a:endParaRPr>
          </a:p>
        </p:txBody>
      </p:sp>
      <p:pic>
        <p:nvPicPr>
          <p:cNvPr id="4" name="Google Shape;1653;p282" descr="Jeep logo">
            <a:extLst>
              <a:ext uri="{FF2B5EF4-FFF2-40B4-BE49-F238E27FC236}">
                <a16:creationId xmlns:a16="http://schemas.microsoft.com/office/drawing/2014/main" id="{6589C66B-D825-F4B9-2CDF-47736A0932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83" y="674444"/>
            <a:ext cx="1356291" cy="53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2178BD-E97F-E6C4-D016-39F41D01A2BC}"/>
              </a:ext>
            </a:extLst>
          </p:cNvPr>
          <p:cNvSpPr/>
          <p:nvPr/>
        </p:nvSpPr>
        <p:spPr>
          <a:xfrm>
            <a:off x="78683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ECE3B60-E5E8-9E82-7C4E-97A1DDF03426}"/>
              </a:ext>
            </a:extLst>
          </p:cNvPr>
          <p:cNvSpPr/>
          <p:nvPr/>
        </p:nvSpPr>
        <p:spPr>
          <a:xfrm>
            <a:off x="238233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2EACB22-78A8-D9C8-014B-B0FE988930FE}"/>
              </a:ext>
            </a:extLst>
          </p:cNvPr>
          <p:cNvSpPr/>
          <p:nvPr/>
        </p:nvSpPr>
        <p:spPr>
          <a:xfrm>
            <a:off x="3977831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4A83F2-B03C-694A-0D0B-A0993EB3D199}"/>
              </a:ext>
            </a:extLst>
          </p:cNvPr>
          <p:cNvSpPr/>
          <p:nvPr/>
        </p:nvSpPr>
        <p:spPr>
          <a:xfrm>
            <a:off x="5573327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BE089A4-CFE8-CBD4-0911-83FB6AC7862F}"/>
              </a:ext>
            </a:extLst>
          </p:cNvPr>
          <p:cNvSpPr/>
          <p:nvPr/>
        </p:nvSpPr>
        <p:spPr>
          <a:xfrm>
            <a:off x="7168823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B26FC97-4134-2B87-C991-983786FAECD1}"/>
              </a:ext>
            </a:extLst>
          </p:cNvPr>
          <p:cNvSpPr/>
          <p:nvPr/>
        </p:nvSpPr>
        <p:spPr>
          <a:xfrm>
            <a:off x="876431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2E1D831-BA71-ACE5-4906-2B0D93275A8F}"/>
              </a:ext>
            </a:extLst>
          </p:cNvPr>
          <p:cNvSpPr/>
          <p:nvPr/>
        </p:nvSpPr>
        <p:spPr>
          <a:xfrm>
            <a:off x="1035981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D8CB0ED-B564-E61F-75E9-88A405F477ED}"/>
              </a:ext>
            </a:extLst>
          </p:cNvPr>
          <p:cNvSpPr txBox="1"/>
          <p:nvPr/>
        </p:nvSpPr>
        <p:spPr>
          <a:xfrm>
            <a:off x="87015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TIMELINE AND NEW INTRODUCTIONS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1A5D358-6BCD-8F45-343E-A26EC0106993}"/>
              </a:ext>
            </a:extLst>
          </p:cNvPr>
          <p:cNvSpPr txBox="1"/>
          <p:nvPr/>
        </p:nvSpPr>
        <p:spPr>
          <a:xfrm>
            <a:off x="2456715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DEEP DIVE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71C4ED-E937-30F4-2898-0EF66A4B234D}"/>
              </a:ext>
            </a:extLst>
          </p:cNvPr>
          <p:cNvSpPr txBox="1"/>
          <p:nvPr/>
        </p:nvSpPr>
        <p:spPr>
          <a:xfrm>
            <a:off x="405013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MY25 EVOLUTION AND 4XE RANGE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9985B2-625D-8A19-B328-68FD42708CAC}"/>
              </a:ext>
            </a:extLst>
          </p:cNvPr>
          <p:cNvSpPr txBox="1"/>
          <p:nvPr/>
        </p:nvSpPr>
        <p:spPr>
          <a:xfrm>
            <a:off x="5830292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COST OPTIMIZATIONS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669AC5C-33FD-80EB-6DCD-82A6D4F0C1C7}"/>
              </a:ext>
            </a:extLst>
          </p:cNvPr>
          <p:cNvSpPr txBox="1"/>
          <p:nvPr/>
        </p:nvSpPr>
        <p:spPr>
          <a:xfrm>
            <a:off x="7425788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NEW FEATURES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41D9B6-1F48-DF31-8CA2-788C8AB330F2}"/>
              </a:ext>
            </a:extLst>
          </p:cNvPr>
          <p:cNvSpPr txBox="1"/>
          <p:nvPr/>
        </p:nvSpPr>
        <p:spPr>
          <a:xfrm>
            <a:off x="9021284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PRICING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74027F-AE20-6288-FD32-D8EAE1B30390}"/>
              </a:ext>
            </a:extLst>
          </p:cNvPr>
          <p:cNvSpPr txBox="1"/>
          <p:nvPr/>
        </p:nvSpPr>
        <p:spPr>
          <a:xfrm>
            <a:off x="10440067" y="1408286"/>
            <a:ext cx="923330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BRAND CONTENT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86466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99;p290">
            <a:extLst>
              <a:ext uri="{FF2B5EF4-FFF2-40B4-BE49-F238E27FC236}">
                <a16:creationId xmlns:a16="http://schemas.microsoft.com/office/drawing/2014/main" id="{0F791BA0-FE70-D495-568F-B02BF629650C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9257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68;p288">
            <a:extLst>
              <a:ext uri="{FF2B5EF4-FFF2-40B4-BE49-F238E27FC236}">
                <a16:creationId xmlns:a16="http://schemas.microsoft.com/office/drawing/2014/main" id="{588FC02B-08D2-E888-F2CD-90FA6411F1DD}"/>
              </a:ext>
            </a:extLst>
          </p:cNvPr>
          <p:cNvSpPr/>
          <p:nvPr/>
        </p:nvSpPr>
        <p:spPr>
          <a:xfrm>
            <a:off x="-48470" y="-9257"/>
            <a:ext cx="12625451" cy="7144400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EB2247F9-0EFE-4B7F-97B2-5894118ECC1E}"/>
              </a:ext>
            </a:extLst>
          </p:cNvPr>
          <p:cNvSpPr txBox="1"/>
          <p:nvPr/>
        </p:nvSpPr>
        <p:spPr>
          <a:xfrm>
            <a:off x="5041621" y="1154617"/>
            <a:ext cx="2700000" cy="3616375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17'' alloy wheels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Silver skid plates</a:t>
            </a:r>
          </a:p>
          <a:p>
            <a:pPr defTabSz="121917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Led foglamps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Cloth/vinyl premium seats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Silver dashboard &amp; interior inserts (NO ICE)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Height adjustable cargo floor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Synt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. Leather steering wheel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Adaptive cruise control (ACC)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10.25’’ Full Digital Cluster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180° rear camera with “drone view”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Automatic high beam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Keyless start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 dimming mirror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E8BD98EA-2016-47AE-B69F-6AC827957799}"/>
              </a:ext>
            </a:extLst>
          </p:cNvPr>
          <p:cNvCxnSpPr/>
          <p:nvPr/>
        </p:nvCxnSpPr>
        <p:spPr>
          <a:xfrm>
            <a:off x="5058065" y="948275"/>
            <a:ext cx="0" cy="1472021"/>
          </a:xfrm>
          <a:prstGeom prst="line">
            <a:avLst/>
          </a:prstGeom>
          <a:noFill/>
          <a:ln w="57150" cap="rnd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B28B3B1E-A115-4F73-908F-BAEF05746EC7}"/>
              </a:ext>
            </a:extLst>
          </p:cNvPr>
          <p:cNvSpPr txBox="1"/>
          <p:nvPr/>
        </p:nvSpPr>
        <p:spPr>
          <a:xfrm>
            <a:off x="9080474" y="1245065"/>
            <a:ext cx="3009917" cy="3585597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18'' alloy wheels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Full LED front &amp; rear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Multi-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colour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Ambient Light*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Electrochromic “frameless” rear-view mirror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Keyless entry &amp; engine start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Wireless charger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Blind spot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180° rear camera with “drone view”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360° parking sensors  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Automatic high beam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Power Foldable Mirrors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Handsfree liftgate</a:t>
            </a: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L2 Autonomous Driving (e-Hybrid/BEV)</a:t>
            </a:r>
          </a:p>
          <a:p>
            <a:pPr defTabSz="1219108"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JBL Premium Audio </a:t>
            </a:r>
            <a:r>
              <a:rPr lang="en-US" sz="1100" b="1" kern="0" dirty="0">
                <a:solidFill>
                  <a:srgbClr val="00863D"/>
                </a:solidFill>
                <a:latin typeface="Encode Sans" pitchFamily="2" charset="0"/>
              </a:rPr>
              <a:t>(Petrol/e-Hybrid)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Encode Sans" pitchFamily="2" charset="0"/>
              <a:cs typeface="Arial"/>
              <a:sym typeface="Wingdings" panose="05000000000000000000" pitchFamily="2" charset="2"/>
            </a:endParaRPr>
          </a:p>
          <a:p>
            <a:pPr marL="0" marR="0" lvl="0" indent="0" algn="l" defTabSz="1219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Automatic Parking</a:t>
            </a:r>
          </a:p>
        </p:txBody>
      </p:sp>
      <p:cxnSp>
        <p:nvCxnSpPr>
          <p:cNvPr id="47" name="Straight Connector 40">
            <a:extLst>
              <a:ext uri="{FF2B5EF4-FFF2-40B4-BE49-F238E27FC236}">
                <a16:creationId xmlns:a16="http://schemas.microsoft.com/office/drawing/2014/main" id="{90D6099F-8C60-4508-8B63-CAA56234DB21}"/>
              </a:ext>
            </a:extLst>
          </p:cNvPr>
          <p:cNvCxnSpPr/>
          <p:nvPr/>
        </p:nvCxnSpPr>
        <p:spPr>
          <a:xfrm>
            <a:off x="9086673" y="1025229"/>
            <a:ext cx="0" cy="1472021"/>
          </a:xfrm>
          <a:prstGeom prst="line">
            <a:avLst/>
          </a:prstGeom>
          <a:noFill/>
          <a:ln w="57150" cap="rnd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52" name="Google Shape;208;p30">
            <a:extLst>
              <a:ext uri="{FF2B5EF4-FFF2-40B4-BE49-F238E27FC236}">
                <a16:creationId xmlns:a16="http://schemas.microsoft.com/office/drawing/2014/main" id="{FACB9FDF-4D4E-473E-9AA9-8135DC53DEDD}"/>
              </a:ext>
            </a:extLst>
          </p:cNvPr>
          <p:cNvSpPr txBox="1">
            <a:spLocks/>
          </p:cNvSpPr>
          <p:nvPr/>
        </p:nvSpPr>
        <p:spPr>
          <a:xfrm>
            <a:off x="714108" y="190010"/>
            <a:ext cx="8506000" cy="342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+mj-ea"/>
                <a:cs typeface="Arial"/>
                <a:sym typeface="Encode Sans"/>
              </a:rPr>
              <a:t>MY25 LINE-UP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Encode Sans"/>
              <a:ea typeface="+mj-ea"/>
              <a:cs typeface="Arial"/>
              <a:sym typeface="Encode Sans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CD2A56F7-1782-405F-9BAA-8A7574DBF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7" y="1234109"/>
            <a:ext cx="482558" cy="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nimal Car Interior by Marco Dvorak on Dribbble">
            <a:extLst>
              <a:ext uri="{FF2B5EF4-FFF2-40B4-BE49-F238E27FC236}">
                <a16:creationId xmlns:a16="http://schemas.microsoft.com/office/drawing/2014/main" id="{A9572C00-77D5-479F-8328-29A17AA46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560" y="2062406"/>
            <a:ext cx="586566" cy="5221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 audio - Free electronics icons">
            <a:extLst>
              <a:ext uri="{FF2B5EF4-FFF2-40B4-BE49-F238E27FC236}">
                <a16:creationId xmlns:a16="http://schemas.microsoft.com/office/drawing/2014/main" id="{D9F08D11-44BC-42C2-B5DA-C4841B41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54" y="3374181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Google Shape;1653;p282" descr="Jeep logo">
            <a:extLst>
              <a:ext uri="{FF2B5EF4-FFF2-40B4-BE49-F238E27FC236}">
                <a16:creationId xmlns:a16="http://schemas.microsoft.com/office/drawing/2014/main" id="{3B66AEC7-D6EC-4E11-BAD1-E54D2F8537F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19663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CasellaDiTesto 5">
            <a:extLst>
              <a:ext uri="{FF2B5EF4-FFF2-40B4-BE49-F238E27FC236}">
                <a16:creationId xmlns:a16="http://schemas.microsoft.com/office/drawing/2014/main" id="{0330E218-58F7-41B7-8602-DFEABB8A4097}"/>
              </a:ext>
            </a:extLst>
          </p:cNvPr>
          <p:cNvSpPr txBox="1"/>
          <p:nvPr/>
        </p:nvSpPr>
        <p:spPr>
          <a:xfrm>
            <a:off x="883624" y="624219"/>
            <a:ext cx="274264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Longitude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59" name="CasellaDiTesto 8">
            <a:extLst>
              <a:ext uri="{FF2B5EF4-FFF2-40B4-BE49-F238E27FC236}">
                <a16:creationId xmlns:a16="http://schemas.microsoft.com/office/drawing/2014/main" id="{9D88EDEF-EBA9-4793-BC3F-8EF8C3E37387}"/>
              </a:ext>
            </a:extLst>
          </p:cNvPr>
          <p:cNvSpPr txBox="1"/>
          <p:nvPr/>
        </p:nvSpPr>
        <p:spPr>
          <a:xfrm>
            <a:off x="5058065" y="610725"/>
            <a:ext cx="281884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</a:t>
            </a: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ltitude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(Longitude+)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60" name="CasellaDiTesto 8">
            <a:extLst>
              <a:ext uri="{FF2B5EF4-FFF2-40B4-BE49-F238E27FC236}">
                <a16:creationId xmlns:a16="http://schemas.microsoft.com/office/drawing/2014/main" id="{1C8D1CB7-DFDF-416F-A999-BE60B7AB5FAB}"/>
              </a:ext>
            </a:extLst>
          </p:cNvPr>
          <p:cNvSpPr txBox="1"/>
          <p:nvPr/>
        </p:nvSpPr>
        <p:spPr>
          <a:xfrm>
            <a:off x="9092653" y="701173"/>
            <a:ext cx="281884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Summit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(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Altitude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+)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37B45A-07AA-DAD1-E158-E9C8A6CB7D48}"/>
              </a:ext>
            </a:extLst>
          </p:cNvPr>
          <p:cNvSpPr txBox="1"/>
          <p:nvPr/>
        </p:nvSpPr>
        <p:spPr>
          <a:xfrm>
            <a:off x="890944" y="1009312"/>
            <a:ext cx="3511560" cy="5224469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16'' alloy wheels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Full LED headlamps reflector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Body color door handles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Grey skid plates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Black Grained dashboard &amp; Fabric seats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Urethane steering wheel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6-way manual driver seat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4-way manual passenger seat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Front armrest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Heated &amp; power adjustable side mirrors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10.25” radio screen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7’’ full digital cluster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Cruise control 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Autonomous Emergency Braking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Traffic Sign Recognition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Lane Keep Assist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Driver Attention Assist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Hill descent control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Selec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-Terrain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Rear parking sensors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Electric parking brake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Height adjustable cargo floor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Telematic Box &amp; Connected services</a:t>
            </a:r>
          </a:p>
          <a:p>
            <a:pPr defTabSz="1219170">
              <a:defRPr/>
            </a:pPr>
            <a:r>
              <a:rPr lang="en-US" sz="1100" b="1" kern="0" dirty="0">
                <a:solidFill>
                  <a:srgbClr val="00863D"/>
                </a:solidFill>
                <a:latin typeface="Encode Sans" pitchFamily="2" charset="0"/>
              </a:rPr>
              <a:t>Wiring preparation for towing (Petrol/e-Hybrid)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 A/C mono zone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Keyless Go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Mode 3 charging cable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cxnSp>
        <p:nvCxnSpPr>
          <p:cNvPr id="9" name="Straight Connector 40">
            <a:extLst>
              <a:ext uri="{FF2B5EF4-FFF2-40B4-BE49-F238E27FC236}">
                <a16:creationId xmlns:a16="http://schemas.microsoft.com/office/drawing/2014/main" id="{C666B164-44FA-3425-0B22-EEE762165F04}"/>
              </a:ext>
            </a:extLst>
          </p:cNvPr>
          <p:cNvCxnSpPr/>
          <p:nvPr/>
        </p:nvCxnSpPr>
        <p:spPr>
          <a:xfrm>
            <a:off x="877062" y="948275"/>
            <a:ext cx="0" cy="1472021"/>
          </a:xfrm>
          <a:prstGeom prst="line">
            <a:avLst/>
          </a:prstGeom>
          <a:noFill/>
          <a:ln w="57150" cap="rnd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382F45B3-7CF6-9EAD-E527-016DB645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005" y="602656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1FF0FFF-ABCD-B0E1-1EEC-E4DC0E51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215" y="602656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D2450A4-7D1B-2C9E-0A29-E354CADD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752" y="701887"/>
            <a:ext cx="1639405" cy="8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6">
            <a:extLst>
              <a:ext uri="{FF2B5EF4-FFF2-40B4-BE49-F238E27FC236}">
                <a16:creationId xmlns:a16="http://schemas.microsoft.com/office/drawing/2014/main" id="{E0CC524C-127F-05A3-14C3-BFDB80B596D3}"/>
              </a:ext>
            </a:extLst>
          </p:cNvPr>
          <p:cNvSpPr txBox="1"/>
          <p:nvPr/>
        </p:nvSpPr>
        <p:spPr>
          <a:xfrm>
            <a:off x="4557566" y="5606773"/>
            <a:ext cx="4302664" cy="2769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Mandatory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delta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content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vs ICE for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electric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platform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constraints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55B006FE-26DB-E08B-C366-B8979DE1BF06}"/>
              </a:ext>
            </a:extLst>
          </p:cNvPr>
          <p:cNvSpPr txBox="1"/>
          <p:nvPr/>
        </p:nvSpPr>
        <p:spPr>
          <a:xfrm>
            <a:off x="4557565" y="5899917"/>
            <a:ext cx="4302664" cy="2769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Additional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contents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vs MY24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6DB2C7A-335A-AB4D-0784-8499C27955AE}"/>
              </a:ext>
            </a:extLst>
          </p:cNvPr>
          <p:cNvSpPr/>
          <p:nvPr/>
        </p:nvSpPr>
        <p:spPr>
          <a:xfrm>
            <a:off x="-774700" y="6235342"/>
            <a:ext cx="14338297" cy="522102"/>
          </a:xfrm>
          <a:prstGeom prst="rect">
            <a:avLst/>
          </a:prstGeom>
          <a:solidFill>
            <a:srgbClr val="0086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0F24D98A-35AE-908D-B800-F9B945EDD703}"/>
              </a:ext>
            </a:extLst>
          </p:cNvPr>
          <p:cNvSpPr txBox="1"/>
          <p:nvPr/>
        </p:nvSpPr>
        <p:spPr>
          <a:xfrm>
            <a:off x="0" y="6280949"/>
            <a:ext cx="1133292" cy="43088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OPT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000" b="1">
                <a:solidFill>
                  <a:schemeClr val="bg1"/>
                </a:solidFill>
                <a:latin typeface="Encode Sans" pitchFamily="2" charset="0"/>
              </a:rPr>
              <a:t>MY24</a:t>
            </a:r>
            <a:r>
              <a:rPr lang="it-IT" sz="1000" b="1">
                <a:solidFill>
                  <a:schemeClr val="bg1"/>
                </a:solidFill>
                <a:latin typeface="Encode Sans" pitchFamily="2" charset="0"/>
                <a:sym typeface="Wingdings" panose="05000000000000000000" pitchFamily="2" charset="2"/>
              </a:rPr>
              <a:t></a:t>
            </a:r>
            <a:r>
              <a:rPr lang="it-IT" sz="1000" b="1">
                <a:solidFill>
                  <a:schemeClr val="bg1"/>
                </a:solidFill>
                <a:latin typeface="Encode Sans" pitchFamily="2" charset="0"/>
              </a:rPr>
              <a:t>MY25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CFFC4DB8-EE23-BF02-9A16-6F7C6474CB62}"/>
              </a:ext>
            </a:extLst>
          </p:cNvPr>
          <p:cNvSpPr txBox="1"/>
          <p:nvPr/>
        </p:nvSpPr>
        <p:spPr>
          <a:xfrm>
            <a:off x="1585736" y="6333995"/>
            <a:ext cx="1133292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3 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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2</a:t>
            </a:r>
          </a:p>
        </p:txBody>
      </p:sp>
      <p:sp>
        <p:nvSpPr>
          <p:cNvPr id="22" name="CasellaDiTesto 6">
            <a:extLst>
              <a:ext uri="{FF2B5EF4-FFF2-40B4-BE49-F238E27FC236}">
                <a16:creationId xmlns:a16="http://schemas.microsoft.com/office/drawing/2014/main" id="{BCE90AE1-DCAD-9962-377D-F5235F4D2093}"/>
              </a:ext>
            </a:extLst>
          </p:cNvPr>
          <p:cNvSpPr txBox="1"/>
          <p:nvPr/>
        </p:nvSpPr>
        <p:spPr>
          <a:xfrm>
            <a:off x="5685205" y="6333995"/>
            <a:ext cx="1133292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6 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Wingdings" panose="05000000000000000000" pitchFamily="2" charset="2"/>
              </a:rPr>
              <a:t>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3</a:t>
            </a: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044BEBD5-9E20-61E6-07AC-B60275DD36AF}"/>
              </a:ext>
            </a:extLst>
          </p:cNvPr>
          <p:cNvSpPr txBox="1"/>
          <p:nvPr/>
        </p:nvSpPr>
        <p:spPr>
          <a:xfrm>
            <a:off x="9235432" y="5253586"/>
            <a:ext cx="2700000" cy="646331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REMOVED CONTENTS vs MY24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Keyless entry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Handsfree liftgate</a:t>
            </a:r>
          </a:p>
        </p:txBody>
      </p:sp>
      <p:sp>
        <p:nvSpPr>
          <p:cNvPr id="24" name="CasellaDiTesto 6">
            <a:extLst>
              <a:ext uri="{FF2B5EF4-FFF2-40B4-BE49-F238E27FC236}">
                <a16:creationId xmlns:a16="http://schemas.microsoft.com/office/drawing/2014/main" id="{CF1B8023-4A64-71AA-0532-083F8360833F}"/>
              </a:ext>
            </a:extLst>
          </p:cNvPr>
          <p:cNvSpPr txBox="1"/>
          <p:nvPr/>
        </p:nvSpPr>
        <p:spPr>
          <a:xfrm>
            <a:off x="9887219" y="6336579"/>
            <a:ext cx="1133292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b="1">
                <a:solidFill>
                  <a:schemeClr val="bg1"/>
                </a:solidFill>
                <a:latin typeface="Encode Sans" pitchFamily="2" charset="0"/>
              </a:rPr>
              <a:t>5 </a:t>
            </a:r>
            <a:r>
              <a:rPr lang="it-IT" b="1">
                <a:solidFill>
                  <a:schemeClr val="bg1"/>
                </a:solidFill>
                <a:latin typeface="Encode Sans" pitchFamily="2" charset="0"/>
                <a:sym typeface="Wingdings" panose="05000000000000000000" pitchFamily="2" charset="2"/>
              </a:rPr>
              <a:t> 3</a:t>
            </a:r>
            <a:endParaRPr kumimoji="0" lang="it-IT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3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icolo, Veicolo terrestre, pneumatico, ruota&#10;&#10;Descrizione generata automaticamente">
            <a:extLst>
              <a:ext uri="{FF2B5EF4-FFF2-40B4-BE49-F238E27FC236}">
                <a16:creationId xmlns:a16="http://schemas.microsoft.com/office/drawing/2014/main" id="{B249BF32-AC09-27E1-6E07-AD4A76C03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CBFD6BA6-7652-8265-9C8A-F5B31C8EE0DF}"/>
              </a:ext>
            </a:extLst>
          </p:cNvPr>
          <p:cNvSpPr txBox="1"/>
          <p:nvPr/>
        </p:nvSpPr>
        <p:spPr>
          <a:xfrm>
            <a:off x="1893895" y="1052007"/>
            <a:ext cx="184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4x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 </a:t>
            </a: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Upland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086C66E5-3972-F709-A78B-B981CB7700B3}"/>
              </a:ext>
            </a:extLst>
          </p:cNvPr>
          <p:cNvSpPr txBox="1"/>
          <p:nvPr/>
        </p:nvSpPr>
        <p:spPr>
          <a:xfrm>
            <a:off x="9395626" y="1027350"/>
            <a:ext cx="234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4x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 </a:t>
            </a:r>
            <a:r>
              <a:rPr kumimoji="0" lang="it-IT" sz="18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Launch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Edition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 </a:t>
            </a:r>
            <a:r>
              <a:rPr kumimoji="0" lang="it-IT" sz="1200" b="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addition</a:t>
            </a:r>
            <a:r>
              <a: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vs  Overland</a:t>
            </a:r>
            <a:endParaRPr kumimoji="0" lang="it-IT" sz="1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D8F2A132-553F-91FA-7986-68A2EA9AC6AB}"/>
              </a:ext>
            </a:extLst>
          </p:cNvPr>
          <p:cNvSpPr txBox="1"/>
          <p:nvPr/>
        </p:nvSpPr>
        <p:spPr>
          <a:xfrm>
            <a:off x="9395627" y="1582575"/>
            <a:ext cx="2340000" cy="3849511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17‘’ black alloy wheels with gold accents</a:t>
            </a:r>
          </a:p>
          <a:p>
            <a:pPr defTabSz="1219170"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Anti-reflection hood sticker with The North Face logo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Jeep 7 slots with topographic lines and glossy black rings</a:t>
            </a:r>
          </a:p>
          <a:p>
            <a:pPr defTabSz="1219170">
              <a:defRPr/>
            </a:pPr>
            <a:r>
              <a:rPr lang="en-US" sz="1100" kern="0" dirty="0">
                <a:solidFill>
                  <a:srgbClr val="272B35"/>
                </a:solidFill>
                <a:latin typeface="Encode Sans" pitchFamily="2" charset="0"/>
              </a:rPr>
              <a:t>Summit gold plate protection insert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Dedicated seats (washable &amp; durable) with Summit gold profile, The North Face logo and extra cargo system</a:t>
            </a:r>
          </a:p>
          <a:p>
            <a:pPr defTabSz="1219170"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Dedicated dashboard with topographic lines &amp; Mont Blanc profile 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Dedicated rubber floor mats with mountains profile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Dedicated Pad Cover with The North Face logo</a:t>
            </a:r>
          </a:p>
          <a:p>
            <a:pPr defTabSz="1219170">
              <a:defRPr/>
            </a:pP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Interior multi </a:t>
            </a:r>
            <a:r>
              <a:rPr kumimoji="0" lang="en-US" sz="11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colour</a:t>
            </a: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ambient light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B1C74DB5-5744-9CDB-8C4B-71729F61BBD9}"/>
              </a:ext>
            </a:extLst>
          </p:cNvPr>
          <p:cNvSpPr txBox="1"/>
          <p:nvPr/>
        </p:nvSpPr>
        <p:spPr>
          <a:xfrm>
            <a:off x="9395626" y="5432086"/>
            <a:ext cx="2340000" cy="1154162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Navigation system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Heated windshield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Heated front seats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Passive entry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Handfree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power liftgate</a:t>
            </a:r>
          </a:p>
        </p:txBody>
      </p:sp>
      <p:sp>
        <p:nvSpPr>
          <p:cNvPr id="10" name="CasellaDiTesto 5">
            <a:extLst>
              <a:ext uri="{FF2B5EF4-FFF2-40B4-BE49-F238E27FC236}">
                <a16:creationId xmlns:a16="http://schemas.microsoft.com/office/drawing/2014/main" id="{3595147C-6C40-F8BF-A24A-2309F4957BE1}"/>
              </a:ext>
            </a:extLst>
          </p:cNvPr>
          <p:cNvSpPr txBox="1"/>
          <p:nvPr/>
        </p:nvSpPr>
        <p:spPr>
          <a:xfrm>
            <a:off x="6398908" y="1026123"/>
            <a:ext cx="274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4x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Overland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 </a:t>
            </a:r>
            <a:r>
              <a:rPr kumimoji="0" lang="it-IT" sz="1200" b="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addition</a:t>
            </a:r>
            <a:r>
              <a:rPr kumimoji="0" lang="it-IT" sz="1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vs </a:t>
            </a:r>
            <a:r>
              <a:rPr kumimoji="0" lang="it-IT" sz="1200" b="0" i="1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Upland</a:t>
            </a:r>
            <a:endParaRPr kumimoji="0" lang="it-IT" sz="1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7B9B5A60-273F-8CAF-D785-C34A62F8564B}"/>
              </a:ext>
            </a:extLst>
          </p:cNvPr>
          <p:cNvSpPr txBox="1"/>
          <p:nvPr/>
        </p:nvSpPr>
        <p:spPr>
          <a:xfrm>
            <a:off x="6106583" y="1580121"/>
            <a:ext cx="2340000" cy="316822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Full LED front headlamps projector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Rear LED lights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Privacy glass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Interior multi </a:t>
            </a: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colour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ambient light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Velour floor mats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360° parking sensors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L2 assisted driving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Wireless charger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Foldable mirrors with puddle lights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Blind spot monitor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272B35"/>
                </a:solidFill>
                <a:latin typeface="Encode Sans" pitchFamily="2" charset="0"/>
              </a:rPr>
              <a:t>Frameless auto dimming mirror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sp>
        <p:nvSpPr>
          <p:cNvPr id="3" name="Google Shape;208;p30">
            <a:extLst>
              <a:ext uri="{FF2B5EF4-FFF2-40B4-BE49-F238E27FC236}">
                <a16:creationId xmlns:a16="http://schemas.microsoft.com/office/drawing/2014/main" id="{614DEEAD-5831-D542-7875-70EE7FA251E6}"/>
              </a:ext>
            </a:extLst>
          </p:cNvPr>
          <p:cNvSpPr txBox="1">
            <a:spLocks/>
          </p:cNvSpPr>
          <p:nvPr/>
        </p:nvSpPr>
        <p:spPr>
          <a:xfrm>
            <a:off x="714108" y="190010"/>
            <a:ext cx="8506000" cy="342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/>
                <a:ea typeface="+mj-ea"/>
                <a:cs typeface="Arial"/>
                <a:sym typeface="Encode Sans"/>
              </a:rPr>
              <a:t>MY25 LINE-UP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8BC53F"/>
                </a:solidFill>
                <a:effectLst/>
                <a:uLnTx/>
                <a:uFillTx/>
                <a:latin typeface="Encode Sans"/>
                <a:ea typeface="+mj-ea"/>
                <a:cs typeface="Arial"/>
                <a:sym typeface="Encode Sans"/>
              </a:rPr>
              <a:t>4xe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/>
                <a:ea typeface="+mj-ea"/>
                <a:cs typeface="Arial"/>
                <a:sym typeface="Encode Sans"/>
              </a:rPr>
              <a:t> </a:t>
            </a: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ncode Sans"/>
                <a:ea typeface="+mj-ea"/>
                <a:cs typeface="Arial"/>
                <a:sym typeface="Encode Sans"/>
              </a:rPr>
              <a:t>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Encode Sans"/>
              <a:ea typeface="+mj-ea"/>
              <a:cs typeface="Arial"/>
              <a:sym typeface="Encode Sans"/>
            </a:endParaRPr>
          </a:p>
        </p:txBody>
      </p:sp>
      <p:sp>
        <p:nvSpPr>
          <p:cNvPr id="24" name="CasellaDiTesto 6">
            <a:extLst>
              <a:ext uri="{FF2B5EF4-FFF2-40B4-BE49-F238E27FC236}">
                <a16:creationId xmlns:a16="http://schemas.microsoft.com/office/drawing/2014/main" id="{A6E4BB18-6858-DD01-8367-CDFCF7BA4693}"/>
              </a:ext>
            </a:extLst>
          </p:cNvPr>
          <p:cNvSpPr txBox="1"/>
          <p:nvPr/>
        </p:nvSpPr>
        <p:spPr>
          <a:xfrm>
            <a:off x="477541" y="1580121"/>
            <a:ext cx="2340000" cy="3739485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EXTERIOR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17‘’ black alloy wheels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M+S </a:t>
            </a:r>
            <a:r>
              <a:rPr kumimoji="0" lang="en-US" sz="1100" b="1" i="0" u="none" strike="noStrike" kern="0" cap="none" spc="0" normalizeH="0" baseline="0" noProof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tyres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b="1" kern="0">
                <a:solidFill>
                  <a:schemeClr val="accent4">
                    <a:lumMod val="75000"/>
                  </a:schemeClr>
                </a:solidFill>
                <a:latin typeface="Encode Sans" pitchFamily="2" charset="0"/>
              </a:rPr>
              <a:t>New front &amp; rear bumpers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Full LED headlamps reflector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Body color door handles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Silver skid plates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rgbClr val="272B35"/>
                </a:solidFill>
                <a:latin typeface="Encode Sans" pitchFamily="2" charset="0"/>
              </a:rPr>
              <a:t>Led Foglamps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Rear tow hook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b="1" kern="0">
                <a:solidFill>
                  <a:schemeClr val="accent4">
                    <a:lumMod val="75000"/>
                  </a:schemeClr>
                </a:solidFill>
                <a:latin typeface="Encode Sans" pitchFamily="2" charset="0"/>
              </a:rPr>
              <a:t>Roof Rails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INTERIOR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Silver dashboard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Dedicated fabric washable &amp; durable seats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Synt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leather steering wheel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6-way manual driver seat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4-way manual passenger seat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Front armrest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Heated &amp; power adjustable side mirrors</a:t>
            </a:r>
          </a:p>
          <a:p>
            <a:pPr defTabSz="1219170"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Height adjustable cargo floor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100" b="1" kern="0">
              <a:solidFill>
                <a:srgbClr val="00863D"/>
              </a:solidFill>
              <a:latin typeface="Encode Sans" pitchFamily="2" charset="0"/>
            </a:endParaRPr>
          </a:p>
        </p:txBody>
      </p:sp>
      <p:sp>
        <p:nvSpPr>
          <p:cNvPr id="27" name="CasellaDiTesto 6">
            <a:extLst>
              <a:ext uri="{FF2B5EF4-FFF2-40B4-BE49-F238E27FC236}">
                <a16:creationId xmlns:a16="http://schemas.microsoft.com/office/drawing/2014/main" id="{47C31441-5F42-336F-0067-4FEA621ACE95}"/>
              </a:ext>
            </a:extLst>
          </p:cNvPr>
          <p:cNvSpPr txBox="1"/>
          <p:nvPr/>
        </p:nvSpPr>
        <p:spPr>
          <a:xfrm>
            <a:off x="2817541" y="1580121"/>
            <a:ext cx="2340000" cy="3739485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lIns="121920" tIns="60960" rIns="121920" bIns="6096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/>
                <a:cs typeface="Arial"/>
                <a:sym typeface="Arial"/>
              </a:rPr>
              <a:t>FEATURES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10.25” radio screen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10.25’’ full digital cluster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 A/C mono zone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Adaptive Cruise control 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Autonomous Emergency Braking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Traffic Sign Recognition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Lane Keep Assist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Driver Attention Assist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Encode Sans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Hill descent control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Selec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-Terrain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Electric parking brake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272B35"/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Telematic Box &amp; Connected services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Encode Sans" pitchFamily="2" charset="0"/>
              </a:rPr>
              <a:t>Wiring preparation for towing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Encode Sans" pitchFamily="2" charset="0"/>
              </a:rPr>
              <a:t>180° rear camera with “drone view”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Encode Sans" pitchFamily="2" charset="0"/>
              </a:rPr>
              <a:t>Automatic high beam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Encode Sans" pitchFamily="2" charset="0"/>
              </a:rPr>
              <a:t>Keyless start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Encode Sans" pitchFamily="2" charset="0"/>
              </a:rPr>
              <a:t>Auto dimming mirror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100" b="1" kern="0">
              <a:solidFill>
                <a:srgbClr val="00863D"/>
              </a:solidFill>
              <a:latin typeface="Encode Sans" pitchFamily="2" charset="0"/>
            </a:endParaRPr>
          </a:p>
        </p:txBody>
      </p:sp>
      <p:sp>
        <p:nvSpPr>
          <p:cNvPr id="28" name="CasellaDiTesto 6">
            <a:extLst>
              <a:ext uri="{FF2B5EF4-FFF2-40B4-BE49-F238E27FC236}">
                <a16:creationId xmlns:a16="http://schemas.microsoft.com/office/drawing/2014/main" id="{9AEE766B-6F75-1185-BAEA-EF75E374C586}"/>
              </a:ext>
            </a:extLst>
          </p:cNvPr>
          <p:cNvSpPr txBox="1"/>
          <p:nvPr/>
        </p:nvSpPr>
        <p:spPr>
          <a:xfrm>
            <a:off x="214429" y="6506504"/>
            <a:ext cx="5206223" cy="2769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Additional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contents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 vs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Encode Sans" pitchFamily="2" charset="0"/>
                <a:cs typeface="Arial"/>
                <a:sym typeface="Arial"/>
              </a:rPr>
              <a:t>Altitude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Encode Sans" pitchFamily="2" charset="0"/>
              <a:cs typeface="Arial"/>
              <a:sym typeface="Arial"/>
            </a:endParaRPr>
          </a:p>
        </p:txBody>
      </p:sp>
      <p:pic>
        <p:nvPicPr>
          <p:cNvPr id="2" name="Immagine 1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55805C4D-B7E3-1A54-2F3F-FA4B6CE98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793" y="393223"/>
            <a:ext cx="1695493" cy="702064"/>
          </a:xfrm>
          <a:prstGeom prst="rect">
            <a:avLst/>
          </a:prstGeom>
        </p:spPr>
      </p:pic>
      <p:pic>
        <p:nvPicPr>
          <p:cNvPr id="13" name="Immagine 12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F23D7122-1A3F-9021-6A86-30F87BCF6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006" y="403346"/>
            <a:ext cx="1695493" cy="702064"/>
          </a:xfrm>
          <a:prstGeom prst="rect">
            <a:avLst/>
          </a:prstGeom>
        </p:spPr>
      </p:pic>
      <p:pic>
        <p:nvPicPr>
          <p:cNvPr id="17" name="Immagine 16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1A86FD80-D84D-9D98-748D-9531BE380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796" y="393223"/>
            <a:ext cx="1695493" cy="7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1799;p290">
            <a:extLst>
              <a:ext uri="{FF2B5EF4-FFF2-40B4-BE49-F238E27FC236}">
                <a16:creationId xmlns:a16="http://schemas.microsoft.com/office/drawing/2014/main" id="{6C8C4A9E-CCE8-4EEF-A89C-244BF4A37AA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74" y="0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68;p288">
            <a:extLst>
              <a:ext uri="{FF2B5EF4-FFF2-40B4-BE49-F238E27FC236}">
                <a16:creationId xmlns:a16="http://schemas.microsoft.com/office/drawing/2014/main" id="{49E451F1-3C4F-43CE-AB70-C1B8DC5ACA53}"/>
              </a:ext>
            </a:extLst>
          </p:cNvPr>
          <p:cNvSpPr/>
          <p:nvPr/>
        </p:nvSpPr>
        <p:spPr>
          <a:xfrm>
            <a:off x="-48721" y="-19307"/>
            <a:ext cx="12350590" cy="6858002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000" b="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1653;p282" descr="Jeep logo">
            <a:extLst>
              <a:ext uri="{FF2B5EF4-FFF2-40B4-BE49-F238E27FC236}">
                <a16:creationId xmlns:a16="http://schemas.microsoft.com/office/drawing/2014/main" id="{64AD9CA9-3F87-4FC6-9168-99C9F8E40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415066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67">
            <a:extLst>
              <a:ext uri="{FF2B5EF4-FFF2-40B4-BE49-F238E27FC236}">
                <a16:creationId xmlns:a16="http://schemas.microsoft.com/office/drawing/2014/main" id="{A0546624-C9D8-EB69-E0A7-067390E8412E}"/>
              </a:ext>
            </a:extLst>
          </p:cNvPr>
          <p:cNvSpPr txBox="1"/>
          <p:nvPr/>
        </p:nvSpPr>
        <p:spPr>
          <a:xfrm>
            <a:off x="348601" y="164151"/>
            <a:ext cx="12148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Arial"/>
              </a:rPr>
              <a:t>PACK STRATEGY</a:t>
            </a:r>
            <a:endParaRPr kumimoji="0" lang="it-IT" sz="2800" b="0" i="0" u="none" strike="noStrike" kern="0" cap="none" spc="333" normalizeH="0" baseline="0" noProof="0">
              <a:ln>
                <a:noFill/>
              </a:ln>
              <a:effectLst/>
              <a:uLnTx/>
              <a:uFillTx/>
              <a:latin typeface="Encode Sans" pitchFamily="2" charset="0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C0DDA1-2A0F-E086-B29D-724E44CA0E27}"/>
              </a:ext>
            </a:extLst>
          </p:cNvPr>
          <p:cNvSpPr txBox="1"/>
          <p:nvPr/>
        </p:nvSpPr>
        <p:spPr>
          <a:xfrm>
            <a:off x="5384800" y="889753"/>
            <a:ext cx="3408899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WINTER PACK (6R7)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Heated Windshield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1200" b="0">
                <a:latin typeface="Encode Sans" pitchFamily="2" charset="0"/>
              </a:rPr>
              <a:t>Heated seats</a:t>
            </a:r>
          </a:p>
          <a:p>
            <a:endParaRPr lang="en-US" sz="900" b="0" strike="sngStrike"/>
          </a:p>
          <a:p>
            <a:pPr marL="72000" indent="-72000">
              <a:buFont typeface="Arial" panose="020B0604020202020204" pitchFamily="34" charset="0"/>
              <a:buChar char="•"/>
            </a:pPr>
            <a:endParaRPr lang="en-US" sz="1200" b="0">
              <a:latin typeface="Encode Sans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5AE29E-2292-7C18-3306-A22E070E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39" y="1217849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84461B-56B2-5DF6-DCE4-DBA114E9C3D7}"/>
              </a:ext>
            </a:extLst>
          </p:cNvPr>
          <p:cNvSpPr txBox="1"/>
          <p:nvPr/>
        </p:nvSpPr>
        <p:spPr>
          <a:xfrm>
            <a:off x="441607" y="2122651"/>
            <a:ext cx="11595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 dirty="0"/>
              <a:t>LONGITUDE</a:t>
            </a:r>
            <a:endParaRPr lang="en-US" sz="900" b="0" strike="sngStrike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7C3CF0-983A-923D-7E08-F62F9F550EA7}"/>
              </a:ext>
            </a:extLst>
          </p:cNvPr>
          <p:cNvSpPr/>
          <p:nvPr/>
        </p:nvSpPr>
        <p:spPr>
          <a:xfrm>
            <a:off x="255611" y="889754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F40C6EB-4C11-6A5E-8D5F-8B272F26924A}"/>
              </a:ext>
            </a:extLst>
          </p:cNvPr>
          <p:cNvSpPr/>
          <p:nvPr/>
        </p:nvSpPr>
        <p:spPr>
          <a:xfrm>
            <a:off x="5327024" y="889753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6AB90D-E2A8-BD91-6127-A76CF57D22C2}"/>
              </a:ext>
            </a:extLst>
          </p:cNvPr>
          <p:cNvSpPr/>
          <p:nvPr/>
        </p:nvSpPr>
        <p:spPr>
          <a:xfrm>
            <a:off x="255611" y="2850905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D3F4C4D-D685-D9FF-2A75-85070D8CE0B2}"/>
              </a:ext>
            </a:extLst>
          </p:cNvPr>
          <p:cNvSpPr/>
          <p:nvPr/>
        </p:nvSpPr>
        <p:spPr>
          <a:xfrm>
            <a:off x="255611" y="4812056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47900CF-0822-C606-DF58-07764BDB60DE}"/>
              </a:ext>
            </a:extLst>
          </p:cNvPr>
          <p:cNvSpPr/>
          <p:nvPr/>
        </p:nvSpPr>
        <p:spPr>
          <a:xfrm>
            <a:off x="8678145" y="889753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B8FFF99-9871-5059-42D1-0173C76F2516}"/>
              </a:ext>
            </a:extLst>
          </p:cNvPr>
          <p:cNvSpPr/>
          <p:nvPr/>
        </p:nvSpPr>
        <p:spPr>
          <a:xfrm>
            <a:off x="5327024" y="2850904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D6635CA-22C3-236E-04C2-9659CF2C0A5D}"/>
              </a:ext>
            </a:extLst>
          </p:cNvPr>
          <p:cNvSpPr/>
          <p:nvPr/>
        </p:nvSpPr>
        <p:spPr>
          <a:xfrm>
            <a:off x="8678145" y="2850904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878E76B-ACF6-22F0-64AE-E9B76034CF2F}"/>
              </a:ext>
            </a:extLst>
          </p:cNvPr>
          <p:cNvSpPr/>
          <p:nvPr/>
        </p:nvSpPr>
        <p:spPr>
          <a:xfrm>
            <a:off x="5327024" y="4812053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BE3211F-74EC-EC17-E869-C2CF9D9B2754}"/>
              </a:ext>
            </a:extLst>
          </p:cNvPr>
          <p:cNvSpPr/>
          <p:nvPr/>
        </p:nvSpPr>
        <p:spPr>
          <a:xfrm>
            <a:off x="8678145" y="4812053"/>
            <a:ext cx="3190670" cy="179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E859C26-D21A-64EE-6754-E3C5C403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" y="2829603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FAC1629A-B9CD-2D7E-7EE7-E949DB42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3" y="2823034"/>
            <a:ext cx="1639405" cy="8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679FD04-BCD0-7DAA-54D1-B13CB49F0A35}"/>
              </a:ext>
            </a:extLst>
          </p:cNvPr>
          <p:cNvSpPr txBox="1"/>
          <p:nvPr/>
        </p:nvSpPr>
        <p:spPr>
          <a:xfrm>
            <a:off x="443490" y="3763020"/>
            <a:ext cx="11595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pPr algn="ctr"/>
            <a:r>
              <a:rPr lang="en-US"/>
              <a:t>ALTITUDE</a:t>
            </a:r>
          </a:p>
          <a:p>
            <a:pPr algn="ctr"/>
            <a:r>
              <a:rPr lang="en-US"/>
              <a:t>&amp;</a:t>
            </a:r>
          </a:p>
          <a:p>
            <a:pPr algn="ctr"/>
            <a:r>
              <a:rPr lang="en-US"/>
              <a:t>SUMMIT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0BE11DF-8957-329B-690B-2B449E0D705E}"/>
              </a:ext>
            </a:extLst>
          </p:cNvPr>
          <p:cNvSpPr txBox="1"/>
          <p:nvPr/>
        </p:nvSpPr>
        <p:spPr>
          <a:xfrm>
            <a:off x="441606" y="5745921"/>
            <a:ext cx="11595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pPr algn="ctr"/>
            <a:r>
              <a:rPr lang="en-US"/>
              <a:t>UPLAND</a:t>
            </a:r>
          </a:p>
          <a:p>
            <a:pPr algn="ctr"/>
            <a:r>
              <a:rPr lang="en-US"/>
              <a:t>&amp;</a:t>
            </a:r>
          </a:p>
          <a:p>
            <a:pPr algn="ctr"/>
            <a:r>
              <a:rPr lang="en-US"/>
              <a:t>OVERLAND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8ECD890-4FC8-E150-2819-DCC23C58FD95}"/>
              </a:ext>
            </a:extLst>
          </p:cNvPr>
          <p:cNvSpPr txBox="1"/>
          <p:nvPr/>
        </p:nvSpPr>
        <p:spPr>
          <a:xfrm>
            <a:off x="5290352" y="2850902"/>
            <a:ext cx="4487609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WINTER PACK (6R7)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Heated Windshield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1200" b="0">
                <a:latin typeface="Encode Sans" pitchFamily="2" charset="0"/>
              </a:rPr>
              <a:t>Heated seats</a:t>
            </a:r>
          </a:p>
          <a:p>
            <a:endParaRPr lang="en-US" sz="900" b="0" strike="sngStrike"/>
          </a:p>
          <a:p>
            <a:pPr marL="72000" indent="-72000">
              <a:buFont typeface="Arial" panose="020B0604020202020204" pitchFamily="34" charset="0"/>
              <a:buChar char="•"/>
            </a:pPr>
            <a:endParaRPr lang="en-US" sz="1200" b="0">
              <a:latin typeface="Encode Sans" pitchFamily="2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3BD7631-A367-A2CE-9725-A622F7470CB5}"/>
              </a:ext>
            </a:extLst>
          </p:cNvPr>
          <p:cNvSpPr txBox="1"/>
          <p:nvPr/>
        </p:nvSpPr>
        <p:spPr>
          <a:xfrm>
            <a:off x="8634996" y="2853830"/>
            <a:ext cx="33013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LEATHER PACK (445 m/h 6R7)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Leather seats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Driver electric regulation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Driver massage function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5C883EB-15FE-0B2B-7032-FAB74736E21D}"/>
              </a:ext>
            </a:extLst>
          </p:cNvPr>
          <p:cNvSpPr txBox="1"/>
          <p:nvPr/>
        </p:nvSpPr>
        <p:spPr>
          <a:xfrm>
            <a:off x="5290352" y="4808739"/>
            <a:ext cx="4487609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WINTER PACK (6R7)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Heated Windshield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1200" b="0">
                <a:latin typeface="Encode Sans" pitchFamily="2" charset="0"/>
              </a:rPr>
              <a:t>Heated seats</a:t>
            </a:r>
          </a:p>
          <a:p>
            <a:endParaRPr lang="en-US" sz="900" b="0" strike="sngStrike"/>
          </a:p>
          <a:p>
            <a:pPr marL="72000" indent="-72000">
              <a:buFont typeface="Arial" panose="020B0604020202020204" pitchFamily="34" charset="0"/>
              <a:buChar char="•"/>
            </a:pPr>
            <a:endParaRPr lang="en-US" sz="1200" b="0">
              <a:latin typeface="Encode Sans" pitchFamily="2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95DB272-9BEC-2104-016F-F1AB1B102822}"/>
              </a:ext>
            </a:extLst>
          </p:cNvPr>
          <p:cNvSpPr txBox="1"/>
          <p:nvPr/>
        </p:nvSpPr>
        <p:spPr>
          <a:xfrm>
            <a:off x="8634996" y="4811667"/>
            <a:ext cx="33013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LEATHER PACK (445 m/h 6R7)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Leather seats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Driver electric regulation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Driver massage function 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88D72666-FEA6-BE57-C4FC-5DA9A17E5F1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690" y="5011833"/>
            <a:ext cx="973360" cy="652013"/>
          </a:xfrm>
          <a:prstGeom prst="rect">
            <a:avLst/>
          </a:prstGeom>
        </p:spPr>
      </p:pic>
      <p:pic>
        <p:nvPicPr>
          <p:cNvPr id="41" name="Picture 4" descr="Heated-seat Icons - Free SVG &amp; PNG Heated-seat Images - Noun Project">
            <a:extLst>
              <a:ext uri="{FF2B5EF4-FFF2-40B4-BE49-F238E27FC236}">
                <a16:creationId xmlns:a16="http://schemas.microsoft.com/office/drawing/2014/main" id="{7944B0D5-3CEF-E03E-74F6-0086E14D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046" y="2066207"/>
            <a:ext cx="512648" cy="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eated-seat Icons - Free SVG &amp; PNG Heated-seat Images - Noun Project">
            <a:extLst>
              <a:ext uri="{FF2B5EF4-FFF2-40B4-BE49-F238E27FC236}">
                <a16:creationId xmlns:a16="http://schemas.microsoft.com/office/drawing/2014/main" id="{99DBFBE8-231A-CE86-5179-8793F83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083" y="4005864"/>
            <a:ext cx="512648" cy="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eated-seat Icons - Free SVG &amp; PNG Heated-seat Images - Noun Project">
            <a:extLst>
              <a:ext uri="{FF2B5EF4-FFF2-40B4-BE49-F238E27FC236}">
                <a16:creationId xmlns:a16="http://schemas.microsoft.com/office/drawing/2014/main" id="{643FCEC7-C951-0933-7165-D4538C83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083" y="5978102"/>
            <a:ext cx="512648" cy="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CD7A497B-74CE-DA5C-75F4-B54FDBE18CC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724" y="5227165"/>
            <a:ext cx="576045" cy="1354287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AF7AAAFB-22D4-F344-344B-D50F450468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750" y="3226800"/>
            <a:ext cx="576045" cy="1354287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04ED69F7-62A7-C089-60FF-F6FE80207B6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49" y="4035962"/>
            <a:ext cx="1564187" cy="598910"/>
          </a:xfrm>
          <a:prstGeom prst="rect">
            <a:avLst/>
          </a:prstGeom>
        </p:spPr>
      </p:pic>
      <p:pic>
        <p:nvPicPr>
          <p:cNvPr id="47" name="Picture 2" descr="TEST">
            <a:extLst>
              <a:ext uri="{FF2B5EF4-FFF2-40B4-BE49-F238E27FC236}">
                <a16:creationId xmlns:a16="http://schemas.microsoft.com/office/drawing/2014/main" id="{AB397583-E7AF-F4EC-C1E3-9C1F8100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971" y="3050432"/>
            <a:ext cx="1557464" cy="15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venger">
            <a:extLst>
              <a:ext uri="{FF2B5EF4-FFF2-40B4-BE49-F238E27FC236}">
                <a16:creationId xmlns:a16="http://schemas.microsoft.com/office/drawing/2014/main" id="{6EEB0593-83E2-0A04-AF18-33F616E8E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9019" y="1849508"/>
            <a:ext cx="1373074" cy="8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5FFB34DD-AC5D-765E-2448-35C6B119EE1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509" y="6008607"/>
            <a:ext cx="1564187" cy="598910"/>
          </a:xfrm>
          <a:prstGeom prst="rect">
            <a:avLst/>
          </a:prstGeom>
        </p:spPr>
      </p:pic>
      <p:pic>
        <p:nvPicPr>
          <p:cNvPr id="50" name="Picture 2" descr="TEST">
            <a:extLst>
              <a:ext uri="{FF2B5EF4-FFF2-40B4-BE49-F238E27FC236}">
                <a16:creationId xmlns:a16="http://schemas.microsoft.com/office/drawing/2014/main" id="{80F7E87A-A819-6990-09C1-BF29D535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236" y="5033876"/>
            <a:ext cx="1557464" cy="15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06F91A8-226C-CB90-4D6E-B30FB07E540E}"/>
              </a:ext>
            </a:extLst>
          </p:cNvPr>
          <p:cNvSpPr/>
          <p:nvPr/>
        </p:nvSpPr>
        <p:spPr>
          <a:xfrm>
            <a:off x="1991171" y="889753"/>
            <a:ext cx="3190671" cy="179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E2E2D2-67C0-9F99-92DB-5180328759E7}"/>
              </a:ext>
            </a:extLst>
          </p:cNvPr>
          <p:cNvSpPr txBox="1"/>
          <p:nvPr/>
        </p:nvSpPr>
        <p:spPr>
          <a:xfrm>
            <a:off x="2013509" y="911057"/>
            <a:ext cx="319067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INFOTAINMENT &amp; CONVENIENCE (BVQ)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Navigation System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Traffic sign </a:t>
            </a:r>
            <a:r>
              <a:rPr lang="en-US" b="0" err="1"/>
              <a:t>nformation</a:t>
            </a:r>
            <a:endParaRPr lang="en-US" b="0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10.25” digital cluster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ACC – adaptive cruise control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Techno leather steering wheel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L</a:t>
            </a:r>
            <a:r>
              <a:rPr lang="en-US" sz="1200" b="0">
                <a:latin typeface="Encode Sans" pitchFamily="2" charset="0"/>
              </a:rPr>
              <a:t>ED fog lamps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2</a:t>
            </a:r>
            <a:r>
              <a:rPr lang="en-US" b="0" baseline="30000"/>
              <a:t>nd</a:t>
            </a:r>
            <a:r>
              <a:rPr lang="en-US" b="0"/>
              <a:t> row charging </a:t>
            </a:r>
            <a:r>
              <a:rPr lang="en-US" b="0" err="1"/>
              <a:t>usb</a:t>
            </a:r>
            <a:r>
              <a:rPr lang="en-US" b="0"/>
              <a:t> type C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1200" b="0">
                <a:latin typeface="Encode Sans" pitchFamily="2" charset="0"/>
              </a:rPr>
              <a:t>Height</a:t>
            </a:r>
            <a:r>
              <a:rPr lang="en-US" b="0"/>
              <a:t> adjustable cargo floor</a:t>
            </a:r>
            <a:endParaRPr lang="en-US" sz="1200" b="0">
              <a:latin typeface="Encode Sans" pitchFamily="2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B6CE495-EB52-6D09-A1BD-A4A3182F7335}"/>
              </a:ext>
            </a:extLst>
          </p:cNvPr>
          <p:cNvSpPr/>
          <p:nvPr/>
        </p:nvSpPr>
        <p:spPr>
          <a:xfrm>
            <a:off x="1975901" y="2850906"/>
            <a:ext cx="3190671" cy="179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730FB7C-0F4D-FE48-8827-3A4C0B2BF143}"/>
              </a:ext>
            </a:extLst>
          </p:cNvPr>
          <p:cNvSpPr/>
          <p:nvPr/>
        </p:nvSpPr>
        <p:spPr>
          <a:xfrm>
            <a:off x="1975901" y="4812055"/>
            <a:ext cx="3190671" cy="179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C3BD3C8-EFE9-D187-C138-4BCAC3EA091E}"/>
              </a:ext>
            </a:extLst>
          </p:cNvPr>
          <p:cNvSpPr txBox="1"/>
          <p:nvPr/>
        </p:nvSpPr>
        <p:spPr>
          <a:xfrm>
            <a:off x="1951351" y="4822956"/>
            <a:ext cx="33013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INFOTAINMENT &amp; CONVENIENCE (BVR)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Navigation System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Traffic sign information</a:t>
            </a:r>
            <a:endParaRPr lang="en-US" sz="900" b="0" strike="sngStrike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Passive entry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Hands free Power liftgate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Mopar storage compartments rubber mats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Mopar </a:t>
            </a:r>
            <a:r>
              <a:rPr lang="en-US" b="0" err="1"/>
              <a:t>PadCover</a:t>
            </a:r>
            <a:r>
              <a:rPr lang="en-US" b="0"/>
              <a:t>  (Bev/e-Hybrid)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A116878-DD2F-4387-19A7-7950420E048D}"/>
              </a:ext>
            </a:extLst>
          </p:cNvPr>
          <p:cNvSpPr txBox="1"/>
          <p:nvPr/>
        </p:nvSpPr>
        <p:spPr>
          <a:xfrm>
            <a:off x="1951351" y="2865119"/>
            <a:ext cx="33013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INFOTAINMENT &amp; CONVENIENCE (BVR)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Navigation System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Traffic sign information</a:t>
            </a:r>
            <a:endParaRPr lang="en-US" sz="900" b="0" strike="sngStrike"/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Passive entry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Hands free Power liftgate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Mopar storage compartments rubber mats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b="0"/>
              <a:t>Mopar </a:t>
            </a:r>
            <a:r>
              <a:rPr lang="en-US" b="0" err="1"/>
              <a:t>PadCover</a:t>
            </a:r>
            <a:r>
              <a:rPr lang="en-US" b="0"/>
              <a:t>  (Bev/e-Hybrid)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894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1799;p290">
            <a:extLst>
              <a:ext uri="{FF2B5EF4-FFF2-40B4-BE49-F238E27FC236}">
                <a16:creationId xmlns:a16="http://schemas.microsoft.com/office/drawing/2014/main" id="{6C8C4A9E-CCE8-4EEF-A89C-244BF4A37AA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74" y="0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68;p288">
            <a:extLst>
              <a:ext uri="{FF2B5EF4-FFF2-40B4-BE49-F238E27FC236}">
                <a16:creationId xmlns:a16="http://schemas.microsoft.com/office/drawing/2014/main" id="{49E451F1-3C4F-43CE-AB70-C1B8DC5ACA53}"/>
              </a:ext>
            </a:extLst>
          </p:cNvPr>
          <p:cNvSpPr/>
          <p:nvPr/>
        </p:nvSpPr>
        <p:spPr>
          <a:xfrm>
            <a:off x="-48721" y="-19307"/>
            <a:ext cx="12350590" cy="6858002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000" b="1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1653;p282" descr="Jeep logo">
            <a:extLst>
              <a:ext uri="{FF2B5EF4-FFF2-40B4-BE49-F238E27FC236}">
                <a16:creationId xmlns:a16="http://schemas.microsoft.com/office/drawing/2014/main" id="{64AD9CA9-3F87-4FC6-9168-99C9F8E400D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415066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67">
            <a:extLst>
              <a:ext uri="{FF2B5EF4-FFF2-40B4-BE49-F238E27FC236}">
                <a16:creationId xmlns:a16="http://schemas.microsoft.com/office/drawing/2014/main" id="{A0546624-C9D8-EB69-E0A7-067390E8412E}"/>
              </a:ext>
            </a:extLst>
          </p:cNvPr>
          <p:cNvSpPr txBox="1"/>
          <p:nvPr/>
        </p:nvSpPr>
        <p:spPr>
          <a:xfrm>
            <a:off x="348601" y="164151"/>
            <a:ext cx="12148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Arial"/>
              </a:rPr>
              <a:t>STAND ALONE OPTIONS</a:t>
            </a:r>
            <a:endParaRPr kumimoji="0" lang="it-IT" sz="2800" b="0" i="0" u="none" strike="noStrike" kern="0" cap="none" spc="333" normalizeH="0" baseline="0" noProof="0">
              <a:ln>
                <a:noFill/>
              </a:ln>
              <a:effectLst/>
              <a:uLnTx/>
              <a:uFillTx/>
              <a:latin typeface="Encode Sans" pitchFamily="2" charset="0"/>
              <a:sym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89DA86-C89A-BED2-FB50-8644D7C6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39" y="1217849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69DEC5-0A5E-408D-BC36-FC27BD6D1026}"/>
              </a:ext>
            </a:extLst>
          </p:cNvPr>
          <p:cNvSpPr txBox="1"/>
          <p:nvPr/>
        </p:nvSpPr>
        <p:spPr>
          <a:xfrm>
            <a:off x="441607" y="2122651"/>
            <a:ext cx="11595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r>
              <a:rPr lang="en-US"/>
              <a:t>LONGITUDE</a:t>
            </a:r>
            <a:endParaRPr lang="en-US" sz="900" b="0" strike="sngStrike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53729B0-DF7C-ADCE-1B25-C426CE1E87D5}"/>
              </a:ext>
            </a:extLst>
          </p:cNvPr>
          <p:cNvSpPr/>
          <p:nvPr/>
        </p:nvSpPr>
        <p:spPr>
          <a:xfrm>
            <a:off x="255611" y="889754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19937AD-7934-34C4-EE94-1D33C8D3174F}"/>
              </a:ext>
            </a:extLst>
          </p:cNvPr>
          <p:cNvSpPr/>
          <p:nvPr/>
        </p:nvSpPr>
        <p:spPr>
          <a:xfrm>
            <a:off x="255611" y="2850905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69E8BF-94E5-2FC4-7C24-3452DD5F29C4}"/>
              </a:ext>
            </a:extLst>
          </p:cNvPr>
          <p:cNvSpPr/>
          <p:nvPr/>
        </p:nvSpPr>
        <p:spPr>
          <a:xfrm>
            <a:off x="255611" y="4812056"/>
            <a:ext cx="1535289" cy="179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>
              <a:latin typeface="Encode Sans" pitchFamily="2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C59F5B2-C996-2D46-AF4A-B72ADA6B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" y="2829603"/>
            <a:ext cx="1630487" cy="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C841D9-7206-6A66-A66F-157E5A5917E0}"/>
              </a:ext>
            </a:extLst>
          </p:cNvPr>
          <p:cNvSpPr txBox="1"/>
          <p:nvPr/>
        </p:nvSpPr>
        <p:spPr>
          <a:xfrm>
            <a:off x="443490" y="3763020"/>
            <a:ext cx="11595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pPr algn="ctr"/>
            <a:r>
              <a:rPr lang="en-US"/>
              <a:t>ALTITUDE</a:t>
            </a:r>
          </a:p>
          <a:p>
            <a:pPr algn="ctr"/>
            <a:r>
              <a:rPr lang="en-US"/>
              <a:t>&amp;</a:t>
            </a:r>
          </a:p>
          <a:p>
            <a:pPr algn="ctr"/>
            <a:r>
              <a:rPr lang="en-US"/>
              <a:t>SUMMIT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7EBB39-3F0E-9A50-AA39-1C5AD9441506}"/>
              </a:ext>
            </a:extLst>
          </p:cNvPr>
          <p:cNvSpPr txBox="1"/>
          <p:nvPr/>
        </p:nvSpPr>
        <p:spPr>
          <a:xfrm>
            <a:off x="441606" y="5745921"/>
            <a:ext cx="11595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Encode Sans" pitchFamily="2" charset="0"/>
              </a:defRPr>
            </a:lvl1pPr>
          </a:lstStyle>
          <a:p>
            <a:pPr algn="ctr"/>
            <a:r>
              <a:rPr lang="en-US"/>
              <a:t>UPLAND</a:t>
            </a:r>
          </a:p>
          <a:p>
            <a:pPr algn="ctr"/>
            <a:r>
              <a:rPr lang="en-US"/>
              <a:t>&amp;</a:t>
            </a:r>
          </a:p>
          <a:p>
            <a:pPr algn="ctr"/>
            <a:r>
              <a:rPr lang="en-US"/>
              <a:t>OVERLAND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8D6E08-73C5-433B-1E59-4D9569BB0F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90" y="4988138"/>
            <a:ext cx="973360" cy="65201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6BEF99B-2F8D-7A82-0F56-015F7114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3" y="2823034"/>
            <a:ext cx="1639405" cy="8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4240AF6-B6E9-0313-0BD0-F1A09FD3B296}"/>
              </a:ext>
            </a:extLst>
          </p:cNvPr>
          <p:cNvSpPr/>
          <p:nvPr/>
        </p:nvSpPr>
        <p:spPr>
          <a:xfrm>
            <a:off x="1976896" y="883185"/>
            <a:ext cx="1535289" cy="37647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HEAT PUMP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(BBV)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6C4E5FE-92A2-171F-EC06-7EFB19B576AB}"/>
              </a:ext>
            </a:extLst>
          </p:cNvPr>
          <p:cNvSpPr/>
          <p:nvPr/>
        </p:nvSpPr>
        <p:spPr>
          <a:xfrm>
            <a:off x="3698181" y="883185"/>
            <a:ext cx="1535289" cy="37647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FIX &amp; GO KIT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(499)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ECB856F-C9F7-1318-08F8-F2C42695C446}"/>
              </a:ext>
            </a:extLst>
          </p:cNvPr>
          <p:cNvSpPr/>
          <p:nvPr/>
        </p:nvSpPr>
        <p:spPr>
          <a:xfrm>
            <a:off x="5423243" y="883185"/>
            <a:ext cx="1535289" cy="28798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M+S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TIRES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(WAE)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i="1">
                <a:latin typeface="Encode Sans" pitchFamily="2" charset="0"/>
              </a:rPr>
              <a:t>Not </a:t>
            </a:r>
            <a:r>
              <a:rPr lang="it-IT" sz="1400" i="1" err="1">
                <a:latin typeface="Encode Sans" pitchFamily="2" charset="0"/>
              </a:rPr>
              <a:t>available</a:t>
            </a:r>
            <a:r>
              <a:rPr lang="it-IT" sz="1400" i="1">
                <a:latin typeface="Encode Sans" pitchFamily="2" charset="0"/>
              </a:rPr>
              <a:t> on Summit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8EF0A7B-0732-79D6-2A5F-9FE7826DCFD7}"/>
              </a:ext>
            </a:extLst>
          </p:cNvPr>
          <p:cNvSpPr/>
          <p:nvPr/>
        </p:nvSpPr>
        <p:spPr>
          <a:xfrm>
            <a:off x="7153322" y="2842700"/>
            <a:ext cx="1535289" cy="37647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>
                <a:latin typeface="Encode Sans" pitchFamily="2" charset="0"/>
              </a:rPr>
              <a:t>OPEN AIR 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SUNROOF</a:t>
            </a:r>
          </a:p>
          <a:p>
            <a:pPr algn="ctr"/>
            <a:endParaRPr lang="it-IT" sz="1400" b="1">
              <a:latin typeface="Encode Sans" pitchFamily="2" charset="0"/>
            </a:endParaRPr>
          </a:p>
          <a:p>
            <a:pPr algn="ctr"/>
            <a:r>
              <a:rPr lang="it-IT" sz="1400" b="1">
                <a:latin typeface="Encode Sans" pitchFamily="2" charset="0"/>
              </a:rPr>
              <a:t>(400)</a:t>
            </a:r>
          </a:p>
        </p:txBody>
      </p:sp>
      <p:pic>
        <p:nvPicPr>
          <p:cNvPr id="1026" name="Picture 2" descr="Icona della ventola su sfondo bianco illustrazione vettoriale | Vettore  Premium">
            <a:extLst>
              <a:ext uri="{FF2B5EF4-FFF2-40B4-BE49-F238E27FC236}">
                <a16:creationId xmlns:a16="http://schemas.microsoft.com/office/drawing/2014/main" id="{0808EB77-B9AC-F2CC-11F1-2AF4F547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799" y1="50639" x2="50799" y2="5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765" y="3590664"/>
            <a:ext cx="934811" cy="9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ir Pump PNG Transparent Images - PNG All">
            <a:extLst>
              <a:ext uri="{FF2B5EF4-FFF2-40B4-BE49-F238E27FC236}">
                <a16:creationId xmlns:a16="http://schemas.microsoft.com/office/drawing/2014/main" id="{707FF5C2-AEF0-9D41-4523-86B9D980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356" y="3746121"/>
            <a:ext cx="561509" cy="6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30 Tetto Apribile Illustrazioni stock, grafiche vettoriali royalty-free e  clip art - iStock">
            <a:extLst>
              <a:ext uri="{FF2B5EF4-FFF2-40B4-BE49-F238E27FC236}">
                <a16:creationId xmlns:a16="http://schemas.microsoft.com/office/drawing/2014/main" id="{3DC222DA-BF9A-9A19-9752-4E19CD8B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463" y="5731582"/>
            <a:ext cx="1131006" cy="7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0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1799;p290">
            <a:extLst>
              <a:ext uri="{FF2B5EF4-FFF2-40B4-BE49-F238E27FC236}">
                <a16:creationId xmlns:a16="http://schemas.microsoft.com/office/drawing/2014/main" id="{49A5655D-0D82-49D8-B30A-52070FD69151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74" y="0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768;p288">
            <a:extLst>
              <a:ext uri="{FF2B5EF4-FFF2-40B4-BE49-F238E27FC236}">
                <a16:creationId xmlns:a16="http://schemas.microsoft.com/office/drawing/2014/main" id="{D0BAEFB3-7C08-4B27-96EA-9B7242FDF4BC}"/>
              </a:ext>
            </a:extLst>
          </p:cNvPr>
          <p:cNvSpPr/>
          <p:nvPr/>
        </p:nvSpPr>
        <p:spPr>
          <a:xfrm>
            <a:off x="-48721" y="-19307"/>
            <a:ext cx="12350590" cy="6858002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EA130EE-72E1-4F68-B9F6-075D1AEF3A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651" y="606396"/>
            <a:ext cx="4668898" cy="3301451"/>
          </a:xfrm>
          <a:prstGeom prst="rect">
            <a:avLst/>
          </a:prstGeom>
          <a:ln>
            <a:noFill/>
          </a:ln>
        </p:spPr>
      </p:pic>
      <p:cxnSp>
        <p:nvCxnSpPr>
          <p:cNvPr id="31" name="Straight Connector 47">
            <a:extLst>
              <a:ext uri="{FF2B5EF4-FFF2-40B4-BE49-F238E27FC236}">
                <a16:creationId xmlns:a16="http://schemas.microsoft.com/office/drawing/2014/main" id="{5C65854E-3B5D-46CE-97EB-711025B2A26B}"/>
              </a:ext>
            </a:extLst>
          </p:cNvPr>
          <p:cNvCxnSpPr/>
          <p:nvPr/>
        </p:nvCxnSpPr>
        <p:spPr>
          <a:xfrm>
            <a:off x="177020" y="1690525"/>
            <a:ext cx="0" cy="19670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6">
            <a:extLst>
              <a:ext uri="{FF2B5EF4-FFF2-40B4-BE49-F238E27FC236}">
                <a16:creationId xmlns:a16="http://schemas.microsoft.com/office/drawing/2014/main" id="{F1935B16-D5A3-4F54-8BB1-6722E1FE8EE1}"/>
              </a:ext>
            </a:extLst>
          </p:cNvPr>
          <p:cNvSpPr txBox="1"/>
          <p:nvPr/>
        </p:nvSpPr>
        <p:spPr>
          <a:xfrm>
            <a:off x="177020" y="1334133"/>
            <a:ext cx="354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SOLID</a:t>
            </a:r>
          </a:p>
        </p:txBody>
      </p:sp>
      <p:sp>
        <p:nvSpPr>
          <p:cNvPr id="25" name="CasellaDiTesto 77">
            <a:extLst>
              <a:ext uri="{FF2B5EF4-FFF2-40B4-BE49-F238E27FC236}">
                <a16:creationId xmlns:a16="http://schemas.microsoft.com/office/drawing/2014/main" id="{BE9E056C-E504-47CB-A875-68AB70C88FEE}"/>
              </a:ext>
            </a:extLst>
          </p:cNvPr>
          <p:cNvSpPr txBox="1"/>
          <p:nvPr/>
        </p:nvSpPr>
        <p:spPr>
          <a:xfrm>
            <a:off x="9458134" y="2365909"/>
            <a:ext cx="128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Ruby*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441BD24F-61C2-4160-891B-9A0BEE7B71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180" y="576991"/>
            <a:ext cx="3633563" cy="3376188"/>
          </a:xfrm>
          <a:prstGeom prst="rect">
            <a:avLst/>
          </a:prstGeom>
          <a:ln>
            <a:noFill/>
          </a:ln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75B37733-BEE1-49AB-B4A2-7A44831850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346" y="606396"/>
            <a:ext cx="3538745" cy="3301451"/>
          </a:xfrm>
          <a:prstGeom prst="rect">
            <a:avLst/>
          </a:prstGeom>
        </p:spPr>
      </p:pic>
      <p:pic>
        <p:nvPicPr>
          <p:cNvPr id="37" name="Google Shape;1653;p282" descr="Jeep logo">
            <a:extLst>
              <a:ext uri="{FF2B5EF4-FFF2-40B4-BE49-F238E27FC236}">
                <a16:creationId xmlns:a16="http://schemas.microsoft.com/office/drawing/2014/main" id="{F5762A4E-ECA4-44CB-A1A7-67754508AFD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576991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C5C87A-5458-B8BD-2930-A3B1D79AA459}"/>
              </a:ext>
            </a:extLst>
          </p:cNvPr>
          <p:cNvSpPr txBox="1"/>
          <p:nvPr/>
        </p:nvSpPr>
        <p:spPr>
          <a:xfrm rot="20652234">
            <a:off x="6404411" y="1805547"/>
            <a:ext cx="94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Free</a:t>
            </a:r>
          </a:p>
        </p:txBody>
      </p:sp>
      <p:sp>
        <p:nvSpPr>
          <p:cNvPr id="4" name="TextBox 67">
            <a:extLst>
              <a:ext uri="{FF2B5EF4-FFF2-40B4-BE49-F238E27FC236}">
                <a16:creationId xmlns:a16="http://schemas.microsoft.com/office/drawing/2014/main" id="{E01D0E9D-3A88-4E93-E21C-DD684303EE5B}"/>
              </a:ext>
            </a:extLst>
          </p:cNvPr>
          <p:cNvSpPr txBox="1"/>
          <p:nvPr/>
        </p:nvSpPr>
        <p:spPr>
          <a:xfrm>
            <a:off x="348601" y="164151"/>
            <a:ext cx="4826065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COLOR PALETTE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D03561F-A488-3FE3-E672-0C008748DA9F}"/>
              </a:ext>
            </a:extLst>
          </p:cNvPr>
          <p:cNvGrpSpPr/>
          <p:nvPr/>
        </p:nvGrpSpPr>
        <p:grpSpPr>
          <a:xfrm>
            <a:off x="8204753" y="580110"/>
            <a:ext cx="4720728" cy="3354022"/>
            <a:chOff x="-8230066" y="1643948"/>
            <a:chExt cx="8270175" cy="5842188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F978A22-B56F-0B84-A9CF-B345584F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230066" y="1643948"/>
              <a:ext cx="8262000" cy="58421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46F6DF71-FA10-BCF7-1DCC-A994CBC7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221886" y="1643948"/>
              <a:ext cx="8261995" cy="584218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CasellaDiTesto 52">
            <a:extLst>
              <a:ext uri="{FF2B5EF4-FFF2-40B4-BE49-F238E27FC236}">
                <a16:creationId xmlns:a16="http://schemas.microsoft.com/office/drawing/2014/main" id="{31E8EA51-B255-3555-16FE-1E36BA5DED22}"/>
              </a:ext>
            </a:extLst>
          </p:cNvPr>
          <p:cNvSpPr txBox="1"/>
          <p:nvPr/>
        </p:nvSpPr>
        <p:spPr>
          <a:xfrm>
            <a:off x="177020" y="3972841"/>
            <a:ext cx="3333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METALLIC</a:t>
            </a:r>
          </a:p>
        </p:txBody>
      </p:sp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F8166DF6-93C6-07F6-C652-855DA8DBF54C}"/>
              </a:ext>
            </a:extLst>
          </p:cNvPr>
          <p:cNvCxnSpPr>
            <a:cxnSpLocks/>
          </p:cNvCxnSpPr>
          <p:nvPr/>
        </p:nvCxnSpPr>
        <p:spPr>
          <a:xfrm>
            <a:off x="177020" y="4432181"/>
            <a:ext cx="0" cy="18667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F51CC18A-49F9-AF5F-F916-4C22B4216E7D}"/>
              </a:ext>
            </a:extLst>
          </p:cNvPr>
          <p:cNvSpPr/>
          <p:nvPr/>
        </p:nvSpPr>
        <p:spPr>
          <a:xfrm>
            <a:off x="6406965" y="271335"/>
            <a:ext cx="4220845" cy="868164"/>
          </a:xfrm>
          <a:prstGeom prst="rect">
            <a:avLst/>
          </a:prstGeom>
          <a:solidFill>
            <a:srgbClr val="F8F8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7D6F680B-683F-CF2B-8327-C14A0BEEEB71}"/>
              </a:ext>
            </a:extLst>
          </p:cNvPr>
          <p:cNvSpPr txBox="1"/>
          <p:nvPr/>
        </p:nvSpPr>
        <p:spPr>
          <a:xfrm>
            <a:off x="8209717" y="453200"/>
            <a:ext cx="230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*Available also BICOLOR with Volcano Roof </a:t>
            </a: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72B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8ED238E4-E634-6136-24A1-3DA3C1DFC66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7" b="94825" l="3653" r="96880">
                        <a14:foregroundMark x1="12557" y1="28311" x2="8600" y2="33181"/>
                        <a14:foregroundMark x1="8600" y1="33181" x2="5936" y2="40030"/>
                        <a14:foregroundMark x1="5936" y1="40030" x2="4490" y2="48250"/>
                        <a14:foregroundMark x1="4262" y1="49772" x2="3805" y2="66058"/>
                        <a14:foregroundMark x1="3805" y1="66058" x2="4718" y2="70015"/>
                        <a14:foregroundMark x1="4795" y1="70320" x2="4795" y2="70320"/>
                        <a14:foregroundMark x1="4947" y1="71233" x2="5099" y2="72451"/>
                        <a14:foregroundMark x1="5175" y1="72907" x2="8524" y2="81887"/>
                        <a14:foregroundMark x1="8524" y1="81887" x2="11720" y2="70776"/>
                        <a14:foregroundMark x1="11720" y1="70776" x2="13014" y2="84170"/>
                        <a14:foregroundMark x1="13014" y1="84170" x2="17352" y2="93760"/>
                        <a14:foregroundMark x1="17352" y1="93760" x2="25266" y2="94368"/>
                        <a14:foregroundMark x1="25266" y1="94368" x2="27321" y2="86149"/>
                        <a14:foregroundMark x1="27321" y1="86149" x2="27245" y2="74125"/>
                        <a14:foregroundMark x1="27245" y1="74125" x2="23592" y2="70624"/>
                        <a14:foregroundMark x1="23592" y1="70624" x2="14916" y2="72603"/>
                        <a14:foregroundMark x1="14916" y1="72603" x2="36910" y2="20091"/>
                        <a14:foregroundMark x1="36910" y1="20091" x2="42542" y2="14764"/>
                        <a14:foregroundMark x1="42542" y1="14764" x2="78615" y2="13851"/>
                        <a14:foregroundMark x1="78615" y1="13851" x2="92542" y2="40791"/>
                        <a14:foregroundMark x1="92542" y1="40791" x2="95738" y2="56621"/>
                        <a14:foregroundMark x1="95738" y1="56621" x2="96119" y2="69254"/>
                        <a14:foregroundMark x1="96119" y1="69254" x2="83486" y2="90107"/>
                        <a14:foregroundMark x1="83486" y1="90107" x2="78006" y2="84018"/>
                        <a14:foregroundMark x1="78006" y1="84018" x2="69787" y2="82192"/>
                        <a14:foregroundMark x1="69787" y1="82192" x2="61644" y2="88128"/>
                        <a14:foregroundMark x1="61644" y1="88128" x2="33409" y2="88737"/>
                        <a14:foregroundMark x1="33409" y1="88737" x2="31887" y2="78539"/>
                        <a14:foregroundMark x1="31887" y1="78539" x2="55175" y2="74886"/>
                        <a14:foregroundMark x1="55175" y1="74886" x2="74125" y2="76104"/>
                        <a14:foregroundMark x1="74125" y1="76104" x2="41629" y2="73364"/>
                        <a14:foregroundMark x1="41629" y1="73364" x2="30822" y2="37747"/>
                        <a14:foregroundMark x1="30822" y1="37747" x2="42085" y2="40944"/>
                        <a14:foregroundMark x1="42085" y1="40944" x2="46119" y2="32725"/>
                        <a14:foregroundMark x1="46119" y1="32725" x2="58067" y2="41248"/>
                        <a14:foregroundMark x1="58067" y1="41248" x2="63927" y2="36834"/>
                        <a14:foregroundMark x1="63927" y1="36834" x2="76180" y2="36377"/>
                        <a14:foregroundMark x1="76180" y1="36377" x2="91400" y2="45358"/>
                        <a14:foregroundMark x1="91400" y1="45358" x2="95967" y2="43988"/>
                        <a14:foregroundMark x1="95967" y1="43988" x2="97260" y2="68493"/>
                        <a14:foregroundMark x1="97260" y1="68493" x2="95814" y2="76865"/>
                        <a14:foregroundMark x1="95814" y1="76865" x2="95662" y2="61035"/>
                        <a14:foregroundMark x1="95662" y1="61035" x2="92998" y2="43988"/>
                        <a14:foregroundMark x1="92998" y1="43988" x2="82877" y2="48250"/>
                        <a14:foregroundMark x1="82877" y1="48250" x2="77626" y2="66058"/>
                        <a14:foregroundMark x1="77626" y1="66058" x2="76941" y2="81431"/>
                        <a14:foregroundMark x1="76941" y1="81431" x2="72907" y2="87215"/>
                        <a14:foregroundMark x1="72907" y1="87215" x2="28615" y2="91629"/>
                        <a14:foregroundMark x1="28615" y1="91629" x2="23288" y2="90715"/>
                        <a14:foregroundMark x1="23288" y1="90715" x2="17199" y2="83714"/>
                        <a14:foregroundMark x1="17199" y1="83714" x2="27169" y2="84170"/>
                        <a14:foregroundMark x1="27169" y1="84170" x2="16971" y2="74734"/>
                        <a14:foregroundMark x1="16971" y1="74734" x2="17428" y2="85388"/>
                        <a14:foregroundMark x1="17428" y1="85388" x2="11416" y2="83866"/>
                        <a14:foregroundMark x1="11416" y1="83866" x2="5403" y2="77778"/>
                        <a14:foregroundMark x1="5403" y1="77778" x2="6621" y2="63014"/>
                        <a14:foregroundMark x1="6621" y1="63014" x2="18265" y2="33486"/>
                        <a14:foregroundMark x1="18265" y1="33486" x2="24886" y2="24810"/>
                        <a14:foregroundMark x1="24886" y1="24810" x2="28539" y2="38356"/>
                        <a14:foregroundMark x1="28539" y1="38356" x2="35769" y2="18417"/>
                        <a14:foregroundMark x1="35769" y1="18417" x2="44521" y2="9437"/>
                        <a14:foregroundMark x1="44521" y1="9437" x2="71537" y2="6697"/>
                        <a14:foregroundMark x1="71537" y1="6697" x2="82953" y2="6697"/>
                        <a14:foregroundMark x1="82953" y1="6697" x2="95738" y2="30289"/>
                        <a14:foregroundMark x1="95738" y1="30289" x2="88889" y2="23896"/>
                        <a14:foregroundMark x1="88889" y1="23896" x2="86530" y2="16286"/>
                        <a14:foregroundMark x1="86530" y1="16286" x2="76636" y2="11416"/>
                        <a14:foregroundMark x1="76636" y1="11416" x2="44901" y2="7002"/>
                        <a14:foregroundMark x1="44901" y1="7002" x2="39422" y2="11111"/>
                        <a14:foregroundMark x1="39422" y1="11111" x2="36073" y2="19026"/>
                        <a14:foregroundMark x1="36073" y1="19026" x2="30289" y2="26180"/>
                        <a14:foregroundMark x1="30289" y1="26180" x2="32268" y2="35921"/>
                        <a14:foregroundMark x1="32268" y1="35921" x2="39193" y2="29985"/>
                        <a14:foregroundMark x1="39193" y1="29985" x2="35997" y2="57382"/>
                        <a14:foregroundMark x1="35997" y1="57382" x2="30898" y2="56621"/>
                        <a14:foregroundMark x1="30898" y1="56621" x2="31887" y2="48706"/>
                        <a14:foregroundMark x1="31887" y1="48706" x2="45890" y2="48706"/>
                        <a14:foregroundMark x1="45890" y1="48706" x2="55175" y2="47184"/>
                        <a14:foregroundMark x1="55175" y1="47184" x2="62938" y2="38356"/>
                        <a14:foregroundMark x1="62938" y1="38356" x2="67504" y2="51598"/>
                        <a14:foregroundMark x1="67504" y1="51598" x2="86986" y2="51750"/>
                        <a14:foregroundMark x1="86986" y1="51750" x2="92998" y2="62100"/>
                        <a14:foregroundMark x1="92998" y1="62100" x2="90944" y2="43531"/>
                        <a14:foregroundMark x1="90944" y1="43531" x2="93760" y2="60731"/>
                        <a14:foregroundMark x1="93760" y1="60731" x2="90868" y2="72603"/>
                        <a14:foregroundMark x1="90868" y1="72603" x2="85769" y2="77473"/>
                        <a14:foregroundMark x1="85769" y1="77473" x2="82648" y2="89498"/>
                        <a14:foregroundMark x1="82648" y1="89498" x2="77702" y2="73516"/>
                        <a14:foregroundMark x1="77702" y1="73516" x2="60731" y2="65145"/>
                        <a14:foregroundMark x1="60731" y1="65145" x2="39574" y2="74429"/>
                        <a14:foregroundMark x1="39574" y1="74429" x2="34094" y2="82953"/>
                        <a14:foregroundMark x1="34094" y1="82953" x2="40411" y2="84779"/>
                        <a14:foregroundMark x1="40411" y1="84779" x2="67656" y2="75342"/>
                        <a14:foregroundMark x1="67656" y1="75342" x2="71918" y2="82192"/>
                        <a14:foregroundMark x1="71918" y1="82192" x2="79528" y2="69254"/>
                        <a14:foregroundMark x1="79528" y1="69254" x2="92161" y2="65297"/>
                        <a14:foregroundMark x1="92161" y1="65297" x2="92846" y2="57382"/>
                        <a14:foregroundMark x1="92846" y1="57382" x2="93607" y2="55251"/>
                        <a14:foregroundMark x1="42770" y1="17504" x2="75875" y2="24505"/>
                        <a14:foregroundMark x1="75875" y1="24505" x2="83562" y2="22527"/>
                        <a14:foregroundMark x1="17656" y1="86606" x2="20776" y2="94368"/>
                        <a14:foregroundMark x1="20776" y1="94368" x2="25038" y2="94977"/>
                        <a14:foregroundMark x1="25038" y1="94977" x2="25342" y2="93607"/>
                        <a14:foregroundMark x1="80137" y1="75799" x2="80898" y2="86149"/>
                        <a14:foregroundMark x1="80898" y1="86149" x2="79756" y2="93760"/>
                        <a14:foregroundMark x1="79756" y1="93760" x2="86682" y2="93151"/>
                        <a14:foregroundMark x1="86682" y1="93151" x2="90107" y2="82801"/>
                        <a14:foregroundMark x1="90107" y1="82801" x2="90183" y2="81735"/>
                        <a14:foregroundMark x1="96880" y1="72298" x2="95967" y2="31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466" y="258179"/>
            <a:ext cx="1812264" cy="90613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C8402AB-9963-FBD7-7B7F-DD4F7AFF4EB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457" y="3378039"/>
            <a:ext cx="4704589" cy="332668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127BA6D-7768-0F98-912F-E0C5823EB2A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110" y="3346781"/>
            <a:ext cx="4614026" cy="3262649"/>
          </a:xfrm>
          <a:prstGeom prst="rect">
            <a:avLst/>
          </a:prstGeom>
          <a:ln>
            <a:noFill/>
          </a:ln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00D4073A-4C56-6354-56CB-53957F0483C3}"/>
              </a:ext>
            </a:extLst>
          </p:cNvPr>
          <p:cNvGrpSpPr/>
          <p:nvPr/>
        </p:nvGrpSpPr>
        <p:grpSpPr>
          <a:xfrm>
            <a:off x="3310463" y="3329424"/>
            <a:ext cx="3781550" cy="3357120"/>
            <a:chOff x="13231652" y="-142406"/>
            <a:chExt cx="3781550" cy="3357120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40E5C2A-71DA-EFFA-B02B-9071B8DF3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99144" y="-142406"/>
              <a:ext cx="3714058" cy="33381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11F805CD-2235-E325-7465-D2FEEA512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31652" y="951504"/>
              <a:ext cx="2942659" cy="226321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BA008AD2-0117-D3D5-0B59-BA44CA21D8E2}"/>
              </a:ext>
            </a:extLst>
          </p:cNvPr>
          <p:cNvGrpSpPr/>
          <p:nvPr/>
        </p:nvGrpSpPr>
        <p:grpSpPr>
          <a:xfrm>
            <a:off x="5232496" y="3328696"/>
            <a:ext cx="4720728" cy="3354022"/>
            <a:chOff x="-8230066" y="1643948"/>
            <a:chExt cx="8270175" cy="5842188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2EC666A3-D0D7-6BBC-007B-72AC41AE4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230066" y="1643948"/>
              <a:ext cx="8262000" cy="58421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0707A08D-648F-7DA8-C142-F7654A2CA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221886" y="1643948"/>
              <a:ext cx="8261995" cy="584218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" name="CasellaDiTesto 77">
            <a:extLst>
              <a:ext uri="{FF2B5EF4-FFF2-40B4-BE49-F238E27FC236}">
                <a16:creationId xmlns:a16="http://schemas.microsoft.com/office/drawing/2014/main" id="{CA60528F-30A6-489E-8699-586EDEF0F936}"/>
              </a:ext>
            </a:extLst>
          </p:cNvPr>
          <p:cNvSpPr txBox="1"/>
          <p:nvPr/>
        </p:nvSpPr>
        <p:spPr>
          <a:xfrm>
            <a:off x="940840" y="3349844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Snow* </a:t>
            </a:r>
          </a:p>
        </p:txBody>
      </p:sp>
      <p:sp>
        <p:nvSpPr>
          <p:cNvPr id="24" name="CasellaDiTesto 77">
            <a:extLst>
              <a:ext uri="{FF2B5EF4-FFF2-40B4-BE49-F238E27FC236}">
                <a16:creationId xmlns:a16="http://schemas.microsoft.com/office/drawing/2014/main" id="{9E719B6A-C12D-4BDA-8D0C-5DB6DEDDDB5D}"/>
              </a:ext>
            </a:extLst>
          </p:cNvPr>
          <p:cNvSpPr txBox="1"/>
          <p:nvPr/>
        </p:nvSpPr>
        <p:spPr>
          <a:xfrm>
            <a:off x="3892379" y="3349844"/>
            <a:ext cx="140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Volcano</a:t>
            </a:r>
          </a:p>
        </p:txBody>
      </p:sp>
      <p:sp>
        <p:nvSpPr>
          <p:cNvPr id="16" name="CasellaDiTesto 77">
            <a:extLst>
              <a:ext uri="{FF2B5EF4-FFF2-40B4-BE49-F238E27FC236}">
                <a16:creationId xmlns:a16="http://schemas.microsoft.com/office/drawing/2014/main" id="{8BE3A4C4-8E82-3EBA-7ED5-DDECFDCF984A}"/>
              </a:ext>
            </a:extLst>
          </p:cNvPr>
          <p:cNvSpPr txBox="1"/>
          <p:nvPr/>
        </p:nvSpPr>
        <p:spPr>
          <a:xfrm>
            <a:off x="6972454" y="3349844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Ruby*</a:t>
            </a:r>
          </a:p>
        </p:txBody>
      </p:sp>
      <p:sp>
        <p:nvSpPr>
          <p:cNvPr id="17" name="CasellaDiTesto 77">
            <a:extLst>
              <a:ext uri="{FF2B5EF4-FFF2-40B4-BE49-F238E27FC236}">
                <a16:creationId xmlns:a16="http://schemas.microsoft.com/office/drawing/2014/main" id="{00CD92EF-46D7-E98B-3D01-98BF395FA658}"/>
              </a:ext>
            </a:extLst>
          </p:cNvPr>
          <p:cNvSpPr txBox="1"/>
          <p:nvPr/>
        </p:nvSpPr>
        <p:spPr>
          <a:xfrm>
            <a:off x="9923993" y="3349844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Concrete* </a:t>
            </a:r>
          </a:p>
        </p:txBody>
      </p:sp>
      <p:sp>
        <p:nvSpPr>
          <p:cNvPr id="2" name="CasellaDiTesto 77">
            <a:extLst>
              <a:ext uri="{FF2B5EF4-FFF2-40B4-BE49-F238E27FC236}">
                <a16:creationId xmlns:a16="http://schemas.microsoft.com/office/drawing/2014/main" id="{D1960FD2-9529-FB9A-DD56-A17347D81D47}"/>
              </a:ext>
            </a:extLst>
          </p:cNvPr>
          <p:cNvSpPr txBox="1"/>
          <p:nvPr/>
        </p:nvSpPr>
        <p:spPr>
          <a:xfrm>
            <a:off x="939348" y="6175930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Sun* </a:t>
            </a:r>
          </a:p>
        </p:txBody>
      </p:sp>
      <p:sp>
        <p:nvSpPr>
          <p:cNvPr id="3" name="CasellaDiTesto 77">
            <a:extLst>
              <a:ext uri="{FF2B5EF4-FFF2-40B4-BE49-F238E27FC236}">
                <a16:creationId xmlns:a16="http://schemas.microsoft.com/office/drawing/2014/main" id="{D49CC5B9-792F-35A5-E166-4BFCE602592E}"/>
              </a:ext>
            </a:extLst>
          </p:cNvPr>
          <p:cNvSpPr txBox="1"/>
          <p:nvPr/>
        </p:nvSpPr>
        <p:spPr>
          <a:xfrm>
            <a:off x="3890887" y="6175930"/>
            <a:ext cx="140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Granite*</a:t>
            </a:r>
          </a:p>
        </p:txBody>
      </p:sp>
      <p:sp>
        <p:nvSpPr>
          <p:cNvPr id="5" name="CasellaDiTesto 77">
            <a:extLst>
              <a:ext uri="{FF2B5EF4-FFF2-40B4-BE49-F238E27FC236}">
                <a16:creationId xmlns:a16="http://schemas.microsoft.com/office/drawing/2014/main" id="{913F0837-DBE7-44B6-862E-85C0B9F55583}"/>
              </a:ext>
            </a:extLst>
          </p:cNvPr>
          <p:cNvSpPr txBox="1"/>
          <p:nvPr/>
        </p:nvSpPr>
        <p:spPr>
          <a:xfrm>
            <a:off x="6970962" y="6175930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Stone*</a:t>
            </a:r>
          </a:p>
        </p:txBody>
      </p:sp>
      <p:sp>
        <p:nvSpPr>
          <p:cNvPr id="6" name="CasellaDiTesto 77">
            <a:extLst>
              <a:ext uri="{FF2B5EF4-FFF2-40B4-BE49-F238E27FC236}">
                <a16:creationId xmlns:a16="http://schemas.microsoft.com/office/drawing/2014/main" id="{805FA8AE-2786-4711-AB46-C4A6ECAAD106}"/>
              </a:ext>
            </a:extLst>
          </p:cNvPr>
          <p:cNvSpPr txBox="1"/>
          <p:nvPr/>
        </p:nvSpPr>
        <p:spPr>
          <a:xfrm>
            <a:off x="9922501" y="6175930"/>
            <a:ext cx="127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Lake*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5E0126-EF18-AFA6-A66A-4127FC5B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377" y="4840035"/>
            <a:ext cx="863491" cy="8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77">
            <a:extLst>
              <a:ext uri="{FF2B5EF4-FFF2-40B4-BE49-F238E27FC236}">
                <a16:creationId xmlns:a16="http://schemas.microsoft.com/office/drawing/2014/main" id="{C6F82D84-A7DA-1194-E072-B5D75F752566}"/>
              </a:ext>
            </a:extLst>
          </p:cNvPr>
          <p:cNvSpPr txBox="1"/>
          <p:nvPr/>
        </p:nvSpPr>
        <p:spPr>
          <a:xfrm>
            <a:off x="10052776" y="1526626"/>
            <a:ext cx="127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818284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NEW!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4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1799;p290">
            <a:extLst>
              <a:ext uri="{FF2B5EF4-FFF2-40B4-BE49-F238E27FC236}">
                <a16:creationId xmlns:a16="http://schemas.microsoft.com/office/drawing/2014/main" id="{AEC89EFA-3FEA-47F2-981F-3D1E333EFD5C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74" y="0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68;p288">
            <a:extLst>
              <a:ext uri="{FF2B5EF4-FFF2-40B4-BE49-F238E27FC236}">
                <a16:creationId xmlns:a16="http://schemas.microsoft.com/office/drawing/2014/main" id="{6293A3D9-D017-4E90-A3CA-461A3C78130D}"/>
              </a:ext>
            </a:extLst>
          </p:cNvPr>
          <p:cNvSpPr/>
          <p:nvPr/>
        </p:nvSpPr>
        <p:spPr>
          <a:xfrm>
            <a:off x="-48721" y="-19307"/>
            <a:ext cx="12350590" cy="6858002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66" name="Title 6"/>
          <p:cNvSpPr txBox="1">
            <a:spLocks/>
          </p:cNvSpPr>
          <p:nvPr/>
        </p:nvSpPr>
        <p:spPr>
          <a:xfrm>
            <a:off x="546902" y="101547"/>
            <a:ext cx="11017250" cy="67086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j-ea"/>
                <a:cs typeface="+mj-cs"/>
              </a:rPr>
              <a:t>WHEELS RANGE</a:t>
            </a:r>
          </a:p>
        </p:txBody>
      </p:sp>
      <p:cxnSp>
        <p:nvCxnSpPr>
          <p:cNvPr id="36" name="Straight Connector 44"/>
          <p:cNvCxnSpPr/>
          <p:nvPr/>
        </p:nvCxnSpPr>
        <p:spPr>
          <a:xfrm flipH="1">
            <a:off x="1389344" y="962771"/>
            <a:ext cx="1" cy="19369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53"/>
          <p:cNvSpPr txBox="1"/>
          <p:nvPr/>
        </p:nvSpPr>
        <p:spPr>
          <a:xfrm>
            <a:off x="1386161" y="791928"/>
            <a:ext cx="2911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16” ALLOY  - PAINTED</a:t>
            </a:r>
          </a:p>
        </p:txBody>
      </p:sp>
      <p:cxnSp>
        <p:nvCxnSpPr>
          <p:cNvPr id="40" name="Straight Connector 44"/>
          <p:cNvCxnSpPr/>
          <p:nvPr/>
        </p:nvCxnSpPr>
        <p:spPr>
          <a:xfrm flipH="1">
            <a:off x="5020572" y="962770"/>
            <a:ext cx="1" cy="385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53"/>
          <p:cNvSpPr txBox="1"/>
          <p:nvPr/>
        </p:nvSpPr>
        <p:spPr>
          <a:xfrm>
            <a:off x="5066853" y="791926"/>
            <a:ext cx="285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17” ALLOY - PAINTED</a:t>
            </a:r>
          </a:p>
        </p:txBody>
      </p:sp>
      <p:cxnSp>
        <p:nvCxnSpPr>
          <p:cNvPr id="31" name="Straight Connector 44">
            <a:extLst>
              <a:ext uri="{FF2B5EF4-FFF2-40B4-BE49-F238E27FC236}">
                <a16:creationId xmlns:a16="http://schemas.microsoft.com/office/drawing/2014/main" id="{BAD061B1-A0E7-4ABD-8DA6-2FD39272D8A0}"/>
              </a:ext>
            </a:extLst>
          </p:cNvPr>
          <p:cNvCxnSpPr/>
          <p:nvPr/>
        </p:nvCxnSpPr>
        <p:spPr>
          <a:xfrm flipH="1">
            <a:off x="8463885" y="957793"/>
            <a:ext cx="1" cy="385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53">
            <a:extLst>
              <a:ext uri="{FF2B5EF4-FFF2-40B4-BE49-F238E27FC236}">
                <a16:creationId xmlns:a16="http://schemas.microsoft.com/office/drawing/2014/main" id="{2009EF3D-9DAB-4D3F-95E5-1B1B62F56F10}"/>
              </a:ext>
            </a:extLst>
          </p:cNvPr>
          <p:cNvSpPr txBox="1"/>
          <p:nvPr/>
        </p:nvSpPr>
        <p:spPr>
          <a:xfrm>
            <a:off x="8461300" y="803905"/>
            <a:ext cx="285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18” ALLOY – DIAMOND CUT</a:t>
            </a:r>
          </a:p>
        </p:txBody>
      </p:sp>
      <p:sp>
        <p:nvSpPr>
          <p:cNvPr id="61" name="CasellaDiTesto 53">
            <a:extLst>
              <a:ext uri="{FF2B5EF4-FFF2-40B4-BE49-F238E27FC236}">
                <a16:creationId xmlns:a16="http://schemas.microsoft.com/office/drawing/2014/main" id="{A1963D17-72BD-4CD5-8C1C-B4F789D2DA31}"/>
              </a:ext>
            </a:extLst>
          </p:cNvPr>
          <p:cNvSpPr txBox="1"/>
          <p:nvPr/>
        </p:nvSpPr>
        <p:spPr>
          <a:xfrm rot="16200000">
            <a:off x="679746" y="1786492"/>
            <a:ext cx="196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Grey gloss</a:t>
            </a:r>
          </a:p>
        </p:txBody>
      </p:sp>
      <p:sp>
        <p:nvSpPr>
          <p:cNvPr id="62" name="CasellaDiTesto 53">
            <a:extLst>
              <a:ext uri="{FF2B5EF4-FFF2-40B4-BE49-F238E27FC236}">
                <a16:creationId xmlns:a16="http://schemas.microsoft.com/office/drawing/2014/main" id="{D6AAEF39-1CCD-4245-B390-70B388FB3700}"/>
              </a:ext>
            </a:extLst>
          </p:cNvPr>
          <p:cNvSpPr txBox="1"/>
          <p:nvPr/>
        </p:nvSpPr>
        <p:spPr>
          <a:xfrm rot="16200000">
            <a:off x="4315488" y="1786491"/>
            <a:ext cx="196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SILVER Gloss</a:t>
            </a:r>
          </a:p>
        </p:txBody>
      </p:sp>
      <p:sp>
        <p:nvSpPr>
          <p:cNvPr id="63" name="CasellaDiTesto 53">
            <a:extLst>
              <a:ext uri="{FF2B5EF4-FFF2-40B4-BE49-F238E27FC236}">
                <a16:creationId xmlns:a16="http://schemas.microsoft.com/office/drawing/2014/main" id="{8ACB7554-15C8-4585-893A-7E7504DE33ED}"/>
              </a:ext>
            </a:extLst>
          </p:cNvPr>
          <p:cNvSpPr txBox="1"/>
          <p:nvPr/>
        </p:nvSpPr>
        <p:spPr>
          <a:xfrm rot="16200000">
            <a:off x="7772320" y="1695422"/>
            <a:ext cx="193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2-tone matt black w/diamond cut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B9ECBE2-4BC9-430D-B630-4F72A4B18D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215" y="1033349"/>
            <a:ext cx="1843249" cy="184324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5B785AC-38C9-48A1-956D-7529B700DE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906" y="1141939"/>
            <a:ext cx="1675681" cy="1675681"/>
          </a:xfrm>
          <a:prstGeom prst="rect">
            <a:avLst/>
          </a:prstGeom>
        </p:spPr>
      </p:pic>
      <p:pic>
        <p:nvPicPr>
          <p:cNvPr id="44" name="object 39">
            <a:extLst>
              <a:ext uri="{FF2B5EF4-FFF2-40B4-BE49-F238E27FC236}">
                <a16:creationId xmlns:a16="http://schemas.microsoft.com/office/drawing/2014/main" id="{300F4D67-E6A0-4B01-A190-2F6ABF139923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886" y="1263608"/>
            <a:ext cx="1530000" cy="1512000"/>
          </a:xfrm>
          <a:prstGeom prst="rect">
            <a:avLst/>
          </a:prstGeom>
        </p:spPr>
      </p:pic>
      <p:pic>
        <p:nvPicPr>
          <p:cNvPr id="45" name="Google Shape;1653;p282" descr="Jeep logo">
            <a:extLst>
              <a:ext uri="{FF2B5EF4-FFF2-40B4-BE49-F238E27FC236}">
                <a16:creationId xmlns:a16="http://schemas.microsoft.com/office/drawing/2014/main" id="{0E7BDBE7-D885-4E2E-AB08-F54807ABB09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75038"/>
            <a:ext cx="816752" cy="3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62B6D8B-8A36-4D9E-854E-487CC4F798A7}"/>
              </a:ext>
            </a:extLst>
          </p:cNvPr>
          <p:cNvSpPr txBox="1"/>
          <p:nvPr/>
        </p:nvSpPr>
        <p:spPr>
          <a:xfrm>
            <a:off x="1587262" y="2871558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Standard on LONGITUDE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0BB7F3D-5891-4057-B3C2-97DBD96A9699}"/>
              </a:ext>
            </a:extLst>
          </p:cNvPr>
          <p:cNvSpPr txBox="1"/>
          <p:nvPr/>
        </p:nvSpPr>
        <p:spPr>
          <a:xfrm>
            <a:off x="5292317" y="2871558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Standard on ALTITUDE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F45D8EA-0CEC-4B2F-A795-9CC5BB52B635}"/>
              </a:ext>
            </a:extLst>
          </p:cNvPr>
          <p:cNvSpPr txBox="1"/>
          <p:nvPr/>
        </p:nvSpPr>
        <p:spPr>
          <a:xfrm>
            <a:off x="8507273" y="2740827"/>
            <a:ext cx="380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Standard on SUMMIT / Opt on ALTITUDE</a:t>
            </a:r>
          </a:p>
        </p:txBody>
      </p:sp>
      <p:graphicFrame>
        <p:nvGraphicFramePr>
          <p:cNvPr id="75" name="Table 22">
            <a:extLst>
              <a:ext uri="{FF2B5EF4-FFF2-40B4-BE49-F238E27FC236}">
                <a16:creationId xmlns:a16="http://schemas.microsoft.com/office/drawing/2014/main" id="{93BBE464-AFA3-4B4E-A62D-10A6BE314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16685"/>
              </p:ext>
            </p:extLst>
          </p:nvPr>
        </p:nvGraphicFramePr>
        <p:xfrm>
          <a:off x="1298677" y="5506235"/>
          <a:ext cx="2804252" cy="1257300"/>
        </p:xfrm>
        <a:graphic>
          <a:graphicData uri="http://schemas.openxmlformats.org/drawingml/2006/table">
            <a:tbl>
              <a:tblPr firstRow="1" bandRow="1"/>
              <a:tblGrid>
                <a:gridCol w="163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SUMMER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215/65</a:t>
                      </a:r>
                      <a:r>
                        <a:rPr lang="it-IT" sz="1050" b="1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R16</a:t>
                      </a:r>
                      <a:endParaRPr lang="it-IT" sz="1050" b="1" kern="1200">
                        <a:solidFill>
                          <a:schemeClr val="tx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SPEED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LOAD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SNOW</a:t>
                      </a:r>
                      <a:r>
                        <a:rPr lang="it-IT" sz="1050" b="0" kern="1200" baseline="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CHAINS</a:t>
                      </a:r>
                      <a:endParaRPr lang="it-IT" sz="1050" b="0" kern="1200">
                        <a:solidFill>
                          <a:schemeClr val="bg1"/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Table 22">
            <a:extLst>
              <a:ext uri="{FF2B5EF4-FFF2-40B4-BE49-F238E27FC236}">
                <a16:creationId xmlns:a16="http://schemas.microsoft.com/office/drawing/2014/main" id="{823C8FAD-9531-4D09-9E80-1A72465EA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77776"/>
              </p:ext>
            </p:extLst>
          </p:nvPr>
        </p:nvGraphicFramePr>
        <p:xfrm>
          <a:off x="4476855" y="5506235"/>
          <a:ext cx="3331534" cy="1257300"/>
        </p:xfrm>
        <a:graphic>
          <a:graphicData uri="http://schemas.openxmlformats.org/drawingml/2006/table">
            <a:tbl>
              <a:tblPr firstRow="1" bandRow="1"/>
              <a:tblGrid>
                <a:gridCol w="11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767">
                  <a:extLst>
                    <a:ext uri="{9D8B030D-6E8A-4147-A177-3AD203B41FA5}">
                      <a16:colId xmlns:a16="http://schemas.microsoft.com/office/drawing/2014/main" val="3632927248"/>
                    </a:ext>
                  </a:extLst>
                </a:gridCol>
                <a:gridCol w="1071767">
                  <a:extLst>
                    <a:ext uri="{9D8B030D-6E8A-4147-A177-3AD203B41FA5}">
                      <a16:colId xmlns:a16="http://schemas.microsoft.com/office/drawing/2014/main" val="402171707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SUMMER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M+S 4 season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215/60</a:t>
                      </a:r>
                      <a:r>
                        <a:rPr lang="it-IT" sz="1050" b="1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R17</a:t>
                      </a:r>
                      <a:endParaRPr lang="it-IT" sz="1050" b="1" kern="1200">
                        <a:solidFill>
                          <a:schemeClr val="tx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215/60</a:t>
                      </a:r>
                      <a:r>
                        <a:rPr lang="it-IT" sz="1050" b="1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R17</a:t>
                      </a:r>
                      <a:endParaRPr lang="it-IT" sz="1050" b="1" kern="1200">
                        <a:solidFill>
                          <a:schemeClr val="tx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SPEED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LOAD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SNOW</a:t>
                      </a:r>
                      <a:r>
                        <a:rPr lang="it-IT" sz="1050" b="0" kern="1200" baseline="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CHAINS</a:t>
                      </a:r>
                      <a:endParaRPr lang="it-IT" sz="1050" b="0" kern="1200">
                        <a:solidFill>
                          <a:schemeClr val="bg1"/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2" name="Table 22">
            <a:extLst>
              <a:ext uri="{FF2B5EF4-FFF2-40B4-BE49-F238E27FC236}">
                <a16:creationId xmlns:a16="http://schemas.microsoft.com/office/drawing/2014/main" id="{F1C29404-832C-469C-8280-D5BA0A193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8059"/>
              </p:ext>
            </p:extLst>
          </p:nvPr>
        </p:nvGraphicFramePr>
        <p:xfrm>
          <a:off x="8012603" y="5506235"/>
          <a:ext cx="2804253" cy="1257300"/>
        </p:xfrm>
        <a:graphic>
          <a:graphicData uri="http://schemas.openxmlformats.org/drawingml/2006/table">
            <a:tbl>
              <a:tblPr firstRow="1" bandRow="1"/>
              <a:tblGrid>
                <a:gridCol w="163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SUMMER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215/55</a:t>
                      </a:r>
                      <a:r>
                        <a:rPr lang="it-IT" sz="1050" b="1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R18</a:t>
                      </a:r>
                      <a:endParaRPr lang="it-IT" sz="1050" b="1" kern="1200">
                        <a:solidFill>
                          <a:schemeClr val="tx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SPEED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LOAD INDEX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SNOW</a:t>
                      </a:r>
                      <a:r>
                        <a:rPr lang="it-IT" sz="1050" b="0" kern="1200" baseline="0">
                          <a:solidFill>
                            <a:schemeClr val="bg1"/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 CHAINS</a:t>
                      </a:r>
                      <a:endParaRPr lang="it-IT" sz="1050" b="0" kern="1200">
                        <a:solidFill>
                          <a:schemeClr val="bg1"/>
                        </a:solidFill>
                        <a:latin typeface="Encod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Encode Sans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D00CF257-E581-49DC-80EF-DCAB3323168A}"/>
              </a:ext>
            </a:extLst>
          </p:cNvPr>
          <p:cNvSpPr txBox="1"/>
          <p:nvPr/>
        </p:nvSpPr>
        <p:spPr>
          <a:xfrm>
            <a:off x="956688" y="4987064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Tires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details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ea typeface="+mn-ea"/>
              <a:cs typeface="+mn-cs"/>
            </a:endParaRPr>
          </a:p>
        </p:txBody>
      </p:sp>
      <p:pic>
        <p:nvPicPr>
          <p:cNvPr id="11266" name="Picture 2" descr="Tire - Free transport icons">
            <a:extLst>
              <a:ext uri="{FF2B5EF4-FFF2-40B4-BE49-F238E27FC236}">
                <a16:creationId xmlns:a16="http://schemas.microsoft.com/office/drawing/2014/main" id="{28E5EF9F-B0DC-4FB4-BABB-67F0C8BB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89" y="4872183"/>
            <a:ext cx="599095" cy="5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F6448F3-2287-45FE-879E-5E88622260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722" y="3168278"/>
            <a:ext cx="1624673" cy="1620000"/>
          </a:xfrm>
          <a:prstGeom prst="rect">
            <a:avLst/>
          </a:prstGeom>
          <a:ln w="38100">
            <a:noFill/>
          </a:ln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84A49E3-8E8E-4B0F-BA62-6E4E566EE169}"/>
              </a:ext>
            </a:extLst>
          </p:cNvPr>
          <p:cNvSpPr txBox="1"/>
          <p:nvPr/>
        </p:nvSpPr>
        <p:spPr>
          <a:xfrm>
            <a:off x="8881516" y="4886703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Accessory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 by </a:t>
            </a:r>
            <a:r>
              <a:rPr kumimoji="0" lang="it-IT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Mopar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code Sans" pitchFamily="2" charset="0"/>
              <a:ea typeface="+mn-ea"/>
              <a:cs typeface="+mn-cs"/>
            </a:endParaRPr>
          </a:p>
        </p:txBody>
      </p:sp>
      <p:sp>
        <p:nvSpPr>
          <p:cNvPr id="46" name="CasellaDiTesto 53">
            <a:extLst>
              <a:ext uri="{FF2B5EF4-FFF2-40B4-BE49-F238E27FC236}">
                <a16:creationId xmlns:a16="http://schemas.microsoft.com/office/drawing/2014/main" id="{18E8C33F-C73D-420E-804E-1A4A32051540}"/>
              </a:ext>
            </a:extLst>
          </p:cNvPr>
          <p:cNvSpPr txBox="1"/>
          <p:nvPr/>
        </p:nvSpPr>
        <p:spPr>
          <a:xfrm rot="16200000">
            <a:off x="7801337" y="3875450"/>
            <a:ext cx="193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2-tone GLOSS black w/Blue touches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E08566-9394-4DF3-8080-9F8B1A2D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1819" y="3263739"/>
            <a:ext cx="542729" cy="5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61046A-520B-22BE-B134-E520C6B49A2E}"/>
              </a:ext>
            </a:extLst>
          </p:cNvPr>
          <p:cNvSpPr txBox="1"/>
          <p:nvPr/>
        </p:nvSpPr>
        <p:spPr>
          <a:xfrm>
            <a:off x="5531966" y="4902454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ea typeface="+mn-ea"/>
                <a:cs typeface="+mn-cs"/>
              </a:rPr>
              <a:t>Standard on 4xe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5FAEFE-8D9D-4927-9EC4-B1980C10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070" y="3227038"/>
            <a:ext cx="1683633" cy="16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4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584D629-2DF2-5789-014D-BA703168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68;p288">
            <a:extLst>
              <a:ext uri="{FF2B5EF4-FFF2-40B4-BE49-F238E27FC236}">
                <a16:creationId xmlns:a16="http://schemas.microsoft.com/office/drawing/2014/main" id="{71A1D2BD-D222-9D56-371D-EEC9C55D9F19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3F3F3F">
              <a:alpha val="3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CE121DC7-4F53-3BE1-ACF4-8DFD455E0B9B}"/>
              </a:ext>
            </a:extLst>
          </p:cNvPr>
          <p:cNvSpPr txBox="1"/>
          <p:nvPr/>
        </p:nvSpPr>
        <p:spPr>
          <a:xfrm>
            <a:off x="8963378" y="724832"/>
            <a:ext cx="3228619" cy="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</a:rPr>
              <a:t>AVENGER MY25</a:t>
            </a:r>
            <a:endParaRPr kumimoji="0" lang="it-IT" sz="24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</a:endParaRPr>
          </a:p>
        </p:txBody>
      </p:sp>
      <p:pic>
        <p:nvPicPr>
          <p:cNvPr id="4" name="Google Shape;1653;p282" descr="Jeep logo">
            <a:extLst>
              <a:ext uri="{FF2B5EF4-FFF2-40B4-BE49-F238E27FC236}">
                <a16:creationId xmlns:a16="http://schemas.microsoft.com/office/drawing/2014/main" id="{6589C66B-D825-F4B9-2CDF-47736A0932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83" y="674444"/>
            <a:ext cx="1356291" cy="53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2178BD-E97F-E6C4-D016-39F41D01A2BC}"/>
              </a:ext>
            </a:extLst>
          </p:cNvPr>
          <p:cNvSpPr/>
          <p:nvPr/>
        </p:nvSpPr>
        <p:spPr>
          <a:xfrm>
            <a:off x="78683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ECE3B60-E5E8-9E82-7C4E-97A1DDF03426}"/>
              </a:ext>
            </a:extLst>
          </p:cNvPr>
          <p:cNvSpPr/>
          <p:nvPr/>
        </p:nvSpPr>
        <p:spPr>
          <a:xfrm>
            <a:off x="238233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2EACB22-78A8-D9C8-014B-B0FE988930FE}"/>
              </a:ext>
            </a:extLst>
          </p:cNvPr>
          <p:cNvSpPr/>
          <p:nvPr/>
        </p:nvSpPr>
        <p:spPr>
          <a:xfrm>
            <a:off x="3977831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4A83F2-B03C-694A-0D0B-A0993EB3D199}"/>
              </a:ext>
            </a:extLst>
          </p:cNvPr>
          <p:cNvSpPr/>
          <p:nvPr/>
        </p:nvSpPr>
        <p:spPr>
          <a:xfrm>
            <a:off x="5573327" y="1408287"/>
            <a:ext cx="1067928" cy="4967111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BE089A4-CFE8-CBD4-0911-83FB6AC7862F}"/>
              </a:ext>
            </a:extLst>
          </p:cNvPr>
          <p:cNvSpPr/>
          <p:nvPr/>
        </p:nvSpPr>
        <p:spPr>
          <a:xfrm>
            <a:off x="7168823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B26FC97-4134-2B87-C991-983786FAECD1}"/>
              </a:ext>
            </a:extLst>
          </p:cNvPr>
          <p:cNvSpPr/>
          <p:nvPr/>
        </p:nvSpPr>
        <p:spPr>
          <a:xfrm>
            <a:off x="876431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2E1D831-BA71-ACE5-4906-2B0D93275A8F}"/>
              </a:ext>
            </a:extLst>
          </p:cNvPr>
          <p:cNvSpPr/>
          <p:nvPr/>
        </p:nvSpPr>
        <p:spPr>
          <a:xfrm>
            <a:off x="1035981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D8CB0ED-B564-E61F-75E9-88A405F477ED}"/>
              </a:ext>
            </a:extLst>
          </p:cNvPr>
          <p:cNvSpPr txBox="1"/>
          <p:nvPr/>
        </p:nvSpPr>
        <p:spPr>
          <a:xfrm>
            <a:off x="87015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TIMELINE AND NEW INTRODUCTIONS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1A5D358-6BCD-8F45-343E-A26EC0106993}"/>
              </a:ext>
            </a:extLst>
          </p:cNvPr>
          <p:cNvSpPr txBox="1"/>
          <p:nvPr/>
        </p:nvSpPr>
        <p:spPr>
          <a:xfrm>
            <a:off x="2456715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DEEP DIVE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71C4ED-E937-30F4-2898-0EF66A4B234D}"/>
              </a:ext>
            </a:extLst>
          </p:cNvPr>
          <p:cNvSpPr txBox="1"/>
          <p:nvPr/>
        </p:nvSpPr>
        <p:spPr>
          <a:xfrm>
            <a:off x="405013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MY25 EVOLUTION AND 4XE RANGE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9985B2-625D-8A19-B328-68FD42708CAC}"/>
              </a:ext>
            </a:extLst>
          </p:cNvPr>
          <p:cNvSpPr txBox="1"/>
          <p:nvPr/>
        </p:nvSpPr>
        <p:spPr>
          <a:xfrm>
            <a:off x="5830292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OPTIMIZATIONS ACTIONS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669AC5C-33FD-80EB-6DCD-82A6D4F0C1C7}"/>
              </a:ext>
            </a:extLst>
          </p:cNvPr>
          <p:cNvSpPr txBox="1"/>
          <p:nvPr/>
        </p:nvSpPr>
        <p:spPr>
          <a:xfrm>
            <a:off x="7425788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NEW FEATURES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41D9B6-1F48-DF31-8CA2-788C8AB330F2}"/>
              </a:ext>
            </a:extLst>
          </p:cNvPr>
          <p:cNvSpPr txBox="1"/>
          <p:nvPr/>
        </p:nvSpPr>
        <p:spPr>
          <a:xfrm>
            <a:off x="9021284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PRICING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74027F-AE20-6288-FD32-D8EAE1B30390}"/>
              </a:ext>
            </a:extLst>
          </p:cNvPr>
          <p:cNvSpPr txBox="1"/>
          <p:nvPr/>
        </p:nvSpPr>
        <p:spPr>
          <a:xfrm>
            <a:off x="10440067" y="1408286"/>
            <a:ext cx="923330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BRAND CONTENT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564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utomobile, veicolo, volante, Console centrale&#10;&#10;Descrizione generata automaticamente">
            <a:extLst>
              <a:ext uri="{FF2B5EF4-FFF2-40B4-BE49-F238E27FC236}">
                <a16:creationId xmlns:a16="http://schemas.microsoft.com/office/drawing/2014/main" id="{C015DCD0-2521-F5D4-0F04-527491E675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86E9A7A-4618-7FA0-846B-47B0CB509BC5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TextBox 67">
            <a:extLst>
              <a:ext uri="{FF2B5EF4-FFF2-40B4-BE49-F238E27FC236}">
                <a16:creationId xmlns:a16="http://schemas.microsoft.com/office/drawing/2014/main" id="{699AAD15-4731-B46E-8157-7832BDA01363}"/>
              </a:ext>
            </a:extLst>
          </p:cNvPr>
          <p:cNvSpPr txBox="1"/>
          <p:nvPr/>
        </p:nvSpPr>
        <p:spPr>
          <a:xfrm>
            <a:off x="348601" y="164151"/>
            <a:ext cx="80007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COMPLEXITY REDUCTION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6" name="Linea">
            <a:extLst>
              <a:ext uri="{FF2B5EF4-FFF2-40B4-BE49-F238E27FC236}">
                <a16:creationId xmlns:a16="http://schemas.microsoft.com/office/drawing/2014/main" id="{C4AC95FC-DA38-F8D4-F124-D80B186AB28D}"/>
              </a:ext>
            </a:extLst>
          </p:cNvPr>
          <p:cNvSpPr/>
          <p:nvPr/>
        </p:nvSpPr>
        <p:spPr>
          <a:xfrm flipV="1">
            <a:off x="7664158" y="3585986"/>
            <a:ext cx="826699" cy="1902023"/>
          </a:xfrm>
          <a:prstGeom prst="line">
            <a:avLst/>
          </a:prstGeom>
          <a:noFill/>
          <a:ln w="15875" cap="flat">
            <a:solidFill>
              <a:schemeClr val="bg1">
                <a:alpha val="90000"/>
              </a:schemeClr>
            </a:solidFill>
            <a:prstDash val="sysDash"/>
            <a:miter lim="800000"/>
            <a:headEnd w="med" len="lg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0" tIns="0" rIns="0" bIns="0" anchor="ctr"/>
          <a:lstStyle/>
          <a:p>
            <a:pPr algn="ctr" defTabSz="412722" hangingPunct="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Medium"/>
              </a:defRPr>
            </a:pPr>
            <a:endParaRPr sz="1500" kern="0">
              <a:solidFill>
                <a:srgbClr val="FFFFFF"/>
              </a:solidFill>
              <a:latin typeface="Avenir Medium"/>
              <a:sym typeface="Avenir Medium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CD6ED3-AAC1-EA78-429E-BC79E3D85E34}"/>
              </a:ext>
            </a:extLst>
          </p:cNvPr>
          <p:cNvSpPr txBox="1">
            <a:spLocks/>
          </p:cNvSpPr>
          <p:nvPr/>
        </p:nvSpPr>
        <p:spPr>
          <a:xfrm>
            <a:off x="6545943" y="5562852"/>
            <a:ext cx="4702097" cy="6101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16">
              <a:defRPr/>
            </a:pPr>
            <a:r>
              <a:rPr lang="fr-FR" sz="2700" dirty="0">
                <a:solidFill>
                  <a:srgbClr val="FFFFFF"/>
                </a:solidFill>
                <a:latin typeface="Avenir Heavy"/>
                <a:sym typeface="Arial"/>
              </a:rPr>
              <a:t>YELLOW DAHSBOARD </a:t>
            </a:r>
          </a:p>
          <a:p>
            <a:pPr defTabSz="914316">
              <a:defRPr/>
            </a:pPr>
            <a:r>
              <a:rPr lang="fr-FR" sz="1800" dirty="0">
                <a:solidFill>
                  <a:srgbClr val="FFFFFF"/>
                </a:solidFill>
                <a:latin typeface="Avenir Heavy"/>
                <a:sym typeface="Arial"/>
              </a:rPr>
              <a:t>OPTION REMOVAL</a:t>
            </a:r>
            <a:endParaRPr lang="fr-FR" sz="1200" dirty="0">
              <a:solidFill>
                <a:srgbClr val="FFFFFF"/>
              </a:solidFill>
              <a:latin typeface="Avenir Heavy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63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A671928-F3EB-EAE5-45AB-3DA1FA1B8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4" name="Immagine 3" descr="Immagine che contiene cielo, Veicolo terrestre, veicolo, aria aperta&#10;&#10;Descrizione generata automaticamente">
            <a:extLst>
              <a:ext uri="{FF2B5EF4-FFF2-40B4-BE49-F238E27FC236}">
                <a16:creationId xmlns:a16="http://schemas.microsoft.com/office/drawing/2014/main" id="{7C8E6009-B20C-4CFB-6091-A93C0094A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60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9F2C125-77E8-0FA0-8CB9-4CBCE98FB550}"/>
              </a:ext>
            </a:extLst>
          </p:cNvPr>
          <p:cNvSpPr/>
          <p:nvPr/>
        </p:nvSpPr>
        <p:spPr>
          <a:xfrm>
            <a:off x="0" y="5515429"/>
            <a:ext cx="12192000" cy="13425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F08E886-9F9C-E9B1-F40E-5F8AF6A0F540}"/>
              </a:ext>
            </a:extLst>
          </p:cNvPr>
          <p:cNvSpPr/>
          <p:nvPr/>
        </p:nvSpPr>
        <p:spPr>
          <a:xfrm>
            <a:off x="901948" y="4410534"/>
            <a:ext cx="658091" cy="6119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Linea">
            <a:extLst>
              <a:ext uri="{FF2B5EF4-FFF2-40B4-BE49-F238E27FC236}">
                <a16:creationId xmlns:a16="http://schemas.microsoft.com/office/drawing/2014/main" id="{08EA30AC-190B-AE4B-E7A6-951D50F5DA50}"/>
              </a:ext>
            </a:extLst>
          </p:cNvPr>
          <p:cNvSpPr/>
          <p:nvPr/>
        </p:nvSpPr>
        <p:spPr>
          <a:xfrm flipH="1" flipV="1">
            <a:off x="1185838" y="5019939"/>
            <a:ext cx="565409" cy="610152"/>
          </a:xfrm>
          <a:prstGeom prst="line">
            <a:avLst/>
          </a:prstGeom>
          <a:noFill/>
          <a:ln w="15875" cap="flat">
            <a:solidFill>
              <a:schemeClr val="bg1">
                <a:alpha val="90000"/>
              </a:schemeClr>
            </a:solidFill>
            <a:prstDash val="sysDash"/>
            <a:miter lim="800000"/>
            <a:headEnd w="med" len="lg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0" tIns="0" rIns="0" bIns="0" anchor="ctr"/>
          <a:lstStyle/>
          <a:p>
            <a:pPr algn="ctr" defTabSz="412722" hangingPunct="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Medium"/>
              </a:defRPr>
            </a:pPr>
            <a:endParaRPr sz="1500" kern="0">
              <a:solidFill>
                <a:srgbClr val="FFFFFF"/>
              </a:solidFill>
              <a:latin typeface="Avenir Medium"/>
              <a:sym typeface="Avenir Medium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45C4E50A-DEFF-5414-C90B-7F7776E4611F}"/>
              </a:ext>
            </a:extLst>
          </p:cNvPr>
          <p:cNvSpPr txBox="1">
            <a:spLocks/>
          </p:cNvSpPr>
          <p:nvPr/>
        </p:nvSpPr>
        <p:spPr>
          <a:xfrm>
            <a:off x="61815" y="5678551"/>
            <a:ext cx="4287157" cy="6101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16">
              <a:defRPr/>
            </a:pPr>
            <a:r>
              <a:rPr lang="fr-FR" sz="2700" dirty="0">
                <a:solidFill>
                  <a:srgbClr val="FFFFFF"/>
                </a:solidFill>
                <a:latin typeface="Avenir Heavy"/>
                <a:sym typeface="Arial"/>
              </a:rPr>
              <a:t>Jeep logo </a:t>
            </a:r>
            <a:r>
              <a:rPr lang="fr-FR" sz="2700" dirty="0" err="1">
                <a:solidFill>
                  <a:srgbClr val="FFFFFF"/>
                </a:solidFill>
                <a:latin typeface="Avenir Heavy"/>
                <a:sym typeface="Arial"/>
              </a:rPr>
              <a:t>lower</a:t>
            </a:r>
            <a:r>
              <a:rPr lang="fr-FR" sz="2700" dirty="0">
                <a:solidFill>
                  <a:srgbClr val="FFFFFF"/>
                </a:solidFill>
                <a:latin typeface="Avenir Heavy"/>
                <a:sym typeface="Arial"/>
              </a:rPr>
              <a:t> grille </a:t>
            </a:r>
            <a:r>
              <a:rPr lang="fr-FR" sz="2700" dirty="0" err="1">
                <a:solidFill>
                  <a:srgbClr val="FFFFFF"/>
                </a:solidFill>
                <a:latin typeface="Avenir Heavy"/>
                <a:sym typeface="Arial"/>
              </a:rPr>
              <a:t>replaced</a:t>
            </a:r>
            <a:r>
              <a:rPr lang="fr-FR" sz="2700" dirty="0">
                <a:solidFill>
                  <a:srgbClr val="FFFFFF"/>
                </a:solidFill>
                <a:latin typeface="Avenir Heavy"/>
                <a:sym typeface="Arial"/>
              </a:rPr>
              <a:t> by black </a:t>
            </a:r>
            <a:r>
              <a:rPr lang="fr-FR" sz="2700" dirty="0" err="1">
                <a:solidFill>
                  <a:srgbClr val="FFFFFF"/>
                </a:solidFill>
                <a:latin typeface="Avenir Heavy"/>
                <a:sym typeface="Arial"/>
              </a:rPr>
              <a:t>easter</a:t>
            </a:r>
            <a:r>
              <a:rPr lang="fr-FR" sz="2700" dirty="0">
                <a:solidFill>
                  <a:srgbClr val="FFFFFF"/>
                </a:solidFill>
                <a:latin typeface="Avenir Heavy"/>
                <a:sym typeface="Arial"/>
              </a:rPr>
              <a:t> </a:t>
            </a:r>
            <a:r>
              <a:rPr lang="fr-FR" sz="2700" dirty="0" err="1">
                <a:solidFill>
                  <a:srgbClr val="FFFFFF"/>
                </a:solidFill>
                <a:latin typeface="Avenir Heavy"/>
                <a:sym typeface="Arial"/>
              </a:rPr>
              <a:t>egg</a:t>
            </a:r>
            <a:endParaRPr lang="fr-FR" sz="2700" dirty="0">
              <a:solidFill>
                <a:srgbClr val="FFFFFF"/>
              </a:solidFill>
              <a:latin typeface="Avenir Heavy"/>
              <a:sym typeface="Arial"/>
            </a:endParaRPr>
          </a:p>
        </p:txBody>
      </p:sp>
      <p:sp>
        <p:nvSpPr>
          <p:cNvPr id="5" name="Linea">
            <a:extLst>
              <a:ext uri="{FF2B5EF4-FFF2-40B4-BE49-F238E27FC236}">
                <a16:creationId xmlns:a16="http://schemas.microsoft.com/office/drawing/2014/main" id="{0BA8D9E9-4C9D-6E0E-939B-BF71EE00D86C}"/>
              </a:ext>
            </a:extLst>
          </p:cNvPr>
          <p:cNvSpPr/>
          <p:nvPr/>
        </p:nvSpPr>
        <p:spPr>
          <a:xfrm flipV="1">
            <a:off x="7939929" y="3730170"/>
            <a:ext cx="826699" cy="1902023"/>
          </a:xfrm>
          <a:prstGeom prst="line">
            <a:avLst/>
          </a:prstGeom>
          <a:noFill/>
          <a:ln w="15875" cap="flat">
            <a:solidFill>
              <a:schemeClr val="bg1">
                <a:alpha val="90000"/>
              </a:schemeClr>
            </a:solidFill>
            <a:prstDash val="sysDash"/>
            <a:miter lim="800000"/>
            <a:headEnd w="med" len="lg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0" tIns="0" rIns="0" bIns="0" anchor="ctr"/>
          <a:lstStyle/>
          <a:p>
            <a:pPr algn="ctr" defTabSz="412722" hangingPunct="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Medium"/>
              </a:defRPr>
            </a:pPr>
            <a:endParaRPr sz="1500" kern="0">
              <a:solidFill>
                <a:srgbClr val="FFFFFF"/>
              </a:solidFill>
              <a:latin typeface="Avenir Medium"/>
              <a:sym typeface="Avenir Medium"/>
            </a:endParaRPr>
          </a:p>
        </p:txBody>
      </p:sp>
      <p:pic>
        <p:nvPicPr>
          <p:cNvPr id="6" name="Picture 2" descr="Nuova Jeep Renegade e-Hybrid - Prestazioni | Jeep">
            <a:extLst>
              <a:ext uri="{FF2B5EF4-FFF2-40B4-BE49-F238E27FC236}">
                <a16:creationId xmlns:a16="http://schemas.microsoft.com/office/drawing/2014/main" id="{989287D1-9EAB-7544-EE8A-E74D30595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020" y="5810953"/>
            <a:ext cx="1094309" cy="6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7D503EC7-E4A9-6CEE-864F-8FD6F6EF3548}"/>
              </a:ext>
            </a:extLst>
          </p:cNvPr>
          <p:cNvSpPr txBox="1">
            <a:spLocks/>
          </p:cNvSpPr>
          <p:nvPr/>
        </p:nvSpPr>
        <p:spPr>
          <a:xfrm>
            <a:off x="7591329" y="5859998"/>
            <a:ext cx="3772825" cy="6101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16">
              <a:defRPr/>
            </a:pPr>
            <a:r>
              <a:rPr lang="fr-FR" sz="2700">
                <a:solidFill>
                  <a:srgbClr val="FFFFFF"/>
                </a:solidFill>
                <a:latin typeface="Avenir Heavy"/>
                <a:sym typeface="Arial"/>
              </a:rPr>
              <a:t>BADGE REMOVAL</a:t>
            </a:r>
          </a:p>
          <a:p>
            <a:pPr defTabSz="914316">
              <a:defRPr/>
            </a:pPr>
            <a:r>
              <a:rPr lang="fr-FR" sz="2000">
                <a:solidFill>
                  <a:srgbClr val="FFFFFF"/>
                </a:solidFill>
                <a:latin typeface="Avenir Heavy"/>
                <a:sym typeface="Arial"/>
              </a:rPr>
              <a:t>(</a:t>
            </a:r>
            <a:r>
              <a:rPr lang="fr-FR" sz="2000" err="1">
                <a:solidFill>
                  <a:srgbClr val="FFFFFF"/>
                </a:solidFill>
                <a:latin typeface="Avenir Heavy"/>
                <a:sym typeface="Arial"/>
              </a:rPr>
              <a:t>from</a:t>
            </a:r>
            <a:r>
              <a:rPr lang="fr-FR" sz="2000">
                <a:solidFill>
                  <a:srgbClr val="FFFFFF"/>
                </a:solidFill>
                <a:latin typeface="Avenir Heavy"/>
                <a:sym typeface="Arial"/>
              </a:rPr>
              <a:t> e-</a:t>
            </a:r>
            <a:r>
              <a:rPr lang="fr-FR" sz="2000" err="1">
                <a:solidFill>
                  <a:srgbClr val="FFFFFF"/>
                </a:solidFill>
                <a:latin typeface="Avenir Heavy"/>
                <a:sym typeface="Arial"/>
              </a:rPr>
              <a:t>Hybrid</a:t>
            </a:r>
            <a:r>
              <a:rPr lang="fr-FR" sz="2000">
                <a:solidFill>
                  <a:srgbClr val="FFFFFF"/>
                </a:solidFill>
                <a:latin typeface="Avenir Heavy"/>
                <a:sym typeface="Arial"/>
              </a:rPr>
              <a:t> </a:t>
            </a:r>
            <a:r>
              <a:rPr lang="fr-FR" sz="2000" err="1">
                <a:solidFill>
                  <a:srgbClr val="FFFFFF"/>
                </a:solidFill>
                <a:latin typeface="Avenir Heavy"/>
                <a:sym typeface="Arial"/>
              </a:rPr>
              <a:t>only</a:t>
            </a:r>
            <a:r>
              <a:rPr lang="fr-FR" sz="2000">
                <a:solidFill>
                  <a:srgbClr val="FFFFFF"/>
                </a:solidFill>
                <a:latin typeface="Avenir Heavy"/>
                <a:sym typeface="Arial"/>
              </a:rPr>
              <a:t>)</a:t>
            </a:r>
            <a:endParaRPr lang="fr-FR" sz="1800">
              <a:solidFill>
                <a:srgbClr val="FFFFFF"/>
              </a:solidFill>
              <a:latin typeface="Avenir Heavy"/>
              <a:sym typeface="Arial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C70A432-139B-87C0-0656-5D570D7BCDA1}"/>
              </a:ext>
            </a:extLst>
          </p:cNvPr>
          <p:cNvSpPr/>
          <p:nvPr/>
        </p:nvSpPr>
        <p:spPr>
          <a:xfrm>
            <a:off x="8349343" y="3127830"/>
            <a:ext cx="658091" cy="61190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BCDFE6F-D990-27E3-9508-E14D56EE3392}"/>
              </a:ext>
            </a:extLst>
          </p:cNvPr>
          <p:cNvSpPr/>
          <p:nvPr/>
        </p:nvSpPr>
        <p:spPr>
          <a:xfrm>
            <a:off x="0" y="-390"/>
            <a:ext cx="12192000" cy="9873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67">
            <a:extLst>
              <a:ext uri="{FF2B5EF4-FFF2-40B4-BE49-F238E27FC236}">
                <a16:creationId xmlns:a16="http://schemas.microsoft.com/office/drawing/2014/main" id="{D634076A-1D57-9305-1536-A9D6334C01A4}"/>
              </a:ext>
            </a:extLst>
          </p:cNvPr>
          <p:cNvSpPr txBox="1"/>
          <p:nvPr/>
        </p:nvSpPr>
        <p:spPr>
          <a:xfrm>
            <a:off x="348601" y="164151"/>
            <a:ext cx="80007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COST OPTIMIZATION ACTIONS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2050" name="Picture 2" descr="A grey and white image of a jeep">
            <a:extLst>
              <a:ext uri="{FF2B5EF4-FFF2-40B4-BE49-F238E27FC236}">
                <a16:creationId xmlns:a16="http://schemas.microsoft.com/office/drawing/2014/main" id="{ACE5F810-2C3F-61B7-5023-2B2592F1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26" y="5667259"/>
            <a:ext cx="1606665" cy="1100433"/>
          </a:xfrm>
          <a:prstGeom prst="rect">
            <a:avLst/>
          </a:prstGeom>
          <a:noFill/>
          <a:ln>
            <a:solidFill>
              <a:srgbClr val="F8F8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175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Veicolo terrestre, veicolo, aria aperta&#10;&#10;Descrizione generata automaticamente">
            <a:extLst>
              <a:ext uri="{FF2B5EF4-FFF2-40B4-BE49-F238E27FC236}">
                <a16:creationId xmlns:a16="http://schemas.microsoft.com/office/drawing/2014/main" id="{0881E018-211C-09D8-3961-331B12757C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" y="196"/>
            <a:ext cx="12216151" cy="6857609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86E9A7A-4618-7FA0-846B-47B0CB509B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TextBox 67">
            <a:extLst>
              <a:ext uri="{FF2B5EF4-FFF2-40B4-BE49-F238E27FC236}">
                <a16:creationId xmlns:a16="http://schemas.microsoft.com/office/drawing/2014/main" id="{699AAD15-4731-B46E-8157-7832BDA01363}"/>
              </a:ext>
            </a:extLst>
          </p:cNvPr>
          <p:cNvSpPr txBox="1"/>
          <p:nvPr/>
        </p:nvSpPr>
        <p:spPr>
          <a:xfrm>
            <a:off x="348601" y="164151"/>
            <a:ext cx="80007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COST OPTIMIZATION ACTIONS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3670258-570E-F387-3C36-79C036B70A13}"/>
              </a:ext>
            </a:extLst>
          </p:cNvPr>
          <p:cNvSpPr/>
          <p:nvPr/>
        </p:nvSpPr>
        <p:spPr>
          <a:xfrm>
            <a:off x="2044698" y="3879817"/>
            <a:ext cx="8407400" cy="7576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E77DA0C-CC2A-A0B4-0CAA-195814124BEB}"/>
              </a:ext>
            </a:extLst>
          </p:cNvPr>
          <p:cNvSpPr/>
          <p:nvPr/>
        </p:nvSpPr>
        <p:spPr>
          <a:xfrm>
            <a:off x="1082984" y="3732235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67C2B6F4-1F96-3AF3-22C6-95C4A2DC0A72}"/>
              </a:ext>
            </a:extLst>
          </p:cNvPr>
          <p:cNvSpPr txBox="1"/>
          <p:nvPr/>
        </p:nvSpPr>
        <p:spPr>
          <a:xfrm>
            <a:off x="2168257" y="3967262"/>
            <a:ext cx="82838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CHARGING CABLE LENGTH (from 6</a:t>
            </a:r>
            <a:r>
              <a:rPr kumimoji="0" lang="en-US" sz="2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Wingdings" panose="05000000000000000000" pitchFamily="2" charset="2"/>
              </a:rPr>
              <a:t>5 m)</a:t>
            </a:r>
            <a:endParaRPr kumimoji="0" lang="en-US" sz="2400" b="1" i="0" u="none" strike="noStrike" kern="120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B1F5AC1-040B-3485-E502-C1A6A39F15E6}"/>
              </a:ext>
            </a:extLst>
          </p:cNvPr>
          <p:cNvSpPr/>
          <p:nvPr/>
        </p:nvSpPr>
        <p:spPr>
          <a:xfrm>
            <a:off x="2044697" y="1620932"/>
            <a:ext cx="8407400" cy="7576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D8DB759-BA4C-E1FE-A48D-9D0B4E16694E}"/>
              </a:ext>
            </a:extLst>
          </p:cNvPr>
          <p:cNvSpPr/>
          <p:nvPr/>
        </p:nvSpPr>
        <p:spPr>
          <a:xfrm>
            <a:off x="1082983" y="1473350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6B0D6BF0-878A-90BF-80D6-486A73249397}"/>
              </a:ext>
            </a:extLst>
          </p:cNvPr>
          <p:cNvSpPr txBox="1"/>
          <p:nvPr/>
        </p:nvSpPr>
        <p:spPr>
          <a:xfrm>
            <a:off x="2168256" y="1708377"/>
            <a:ext cx="82838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ISOFIX ZIP REMOVAL</a:t>
            </a:r>
          </a:p>
        </p:txBody>
      </p:sp>
      <p:pic>
        <p:nvPicPr>
          <p:cNvPr id="1026" name="Picture 2" descr="EASEE TYPE 2 CHARGING CABLE (7.5M)">
            <a:extLst>
              <a:ext uri="{FF2B5EF4-FFF2-40B4-BE49-F238E27FC236}">
                <a16:creationId xmlns:a16="http://schemas.microsoft.com/office/drawing/2014/main" id="{4505AB45-1AC5-E0B2-3FD9-653D1341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657" y="3732040"/>
            <a:ext cx="925542" cy="9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ipper PNG Transparent Images - PNG All">
            <a:extLst>
              <a:ext uri="{FF2B5EF4-FFF2-40B4-BE49-F238E27FC236}">
                <a16:creationId xmlns:a16="http://schemas.microsoft.com/office/drawing/2014/main" id="{63ECD9DA-223B-DE63-8B79-8CAC2D91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619" y="1704579"/>
            <a:ext cx="674000" cy="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654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584D629-2DF2-5789-014D-BA703168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68;p288">
            <a:extLst>
              <a:ext uri="{FF2B5EF4-FFF2-40B4-BE49-F238E27FC236}">
                <a16:creationId xmlns:a16="http://schemas.microsoft.com/office/drawing/2014/main" id="{71A1D2BD-D222-9D56-371D-EEC9C55D9F19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3F3F3F">
              <a:alpha val="3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CE121DC7-4F53-3BE1-ACF4-8DFD455E0B9B}"/>
              </a:ext>
            </a:extLst>
          </p:cNvPr>
          <p:cNvSpPr txBox="1"/>
          <p:nvPr/>
        </p:nvSpPr>
        <p:spPr>
          <a:xfrm>
            <a:off x="8963378" y="724832"/>
            <a:ext cx="3228619" cy="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</a:rPr>
              <a:t>AVENGER MY25</a:t>
            </a:r>
            <a:endParaRPr kumimoji="0" lang="it-IT" sz="24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</a:endParaRPr>
          </a:p>
        </p:txBody>
      </p:sp>
      <p:pic>
        <p:nvPicPr>
          <p:cNvPr id="4" name="Google Shape;1653;p282" descr="Jeep logo">
            <a:extLst>
              <a:ext uri="{FF2B5EF4-FFF2-40B4-BE49-F238E27FC236}">
                <a16:creationId xmlns:a16="http://schemas.microsoft.com/office/drawing/2014/main" id="{6589C66B-D825-F4B9-2CDF-47736A0932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83" y="674444"/>
            <a:ext cx="1356291" cy="53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2178BD-E97F-E6C4-D016-39F41D01A2BC}"/>
              </a:ext>
            </a:extLst>
          </p:cNvPr>
          <p:cNvSpPr/>
          <p:nvPr/>
        </p:nvSpPr>
        <p:spPr>
          <a:xfrm>
            <a:off x="786839" y="1408287"/>
            <a:ext cx="1067928" cy="4967111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ECE3B60-E5E8-9E82-7C4E-97A1DDF03426}"/>
              </a:ext>
            </a:extLst>
          </p:cNvPr>
          <p:cNvSpPr/>
          <p:nvPr/>
        </p:nvSpPr>
        <p:spPr>
          <a:xfrm>
            <a:off x="238233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2EACB22-78A8-D9C8-014B-B0FE988930FE}"/>
              </a:ext>
            </a:extLst>
          </p:cNvPr>
          <p:cNvSpPr/>
          <p:nvPr/>
        </p:nvSpPr>
        <p:spPr>
          <a:xfrm>
            <a:off x="3977831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4A83F2-B03C-694A-0D0B-A0993EB3D199}"/>
              </a:ext>
            </a:extLst>
          </p:cNvPr>
          <p:cNvSpPr/>
          <p:nvPr/>
        </p:nvSpPr>
        <p:spPr>
          <a:xfrm>
            <a:off x="5573327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BE089A4-CFE8-CBD4-0911-83FB6AC7862F}"/>
              </a:ext>
            </a:extLst>
          </p:cNvPr>
          <p:cNvSpPr/>
          <p:nvPr/>
        </p:nvSpPr>
        <p:spPr>
          <a:xfrm>
            <a:off x="7168823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B26FC97-4134-2B87-C991-983786FAECD1}"/>
              </a:ext>
            </a:extLst>
          </p:cNvPr>
          <p:cNvSpPr/>
          <p:nvPr/>
        </p:nvSpPr>
        <p:spPr>
          <a:xfrm>
            <a:off x="876431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2E1D831-BA71-ACE5-4906-2B0D93275A8F}"/>
              </a:ext>
            </a:extLst>
          </p:cNvPr>
          <p:cNvSpPr/>
          <p:nvPr/>
        </p:nvSpPr>
        <p:spPr>
          <a:xfrm>
            <a:off x="1035981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D8CB0ED-B564-E61F-75E9-88A405F477ED}"/>
              </a:ext>
            </a:extLst>
          </p:cNvPr>
          <p:cNvSpPr txBox="1"/>
          <p:nvPr/>
        </p:nvSpPr>
        <p:spPr>
          <a:xfrm>
            <a:off x="87015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TIMELINE AND NEW INTRODUCTIONS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1A5D358-6BCD-8F45-343E-A26EC0106993}"/>
              </a:ext>
            </a:extLst>
          </p:cNvPr>
          <p:cNvSpPr txBox="1"/>
          <p:nvPr/>
        </p:nvSpPr>
        <p:spPr>
          <a:xfrm>
            <a:off x="2456715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DEEP DIVE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71C4ED-E937-30F4-2898-0EF66A4B234D}"/>
              </a:ext>
            </a:extLst>
          </p:cNvPr>
          <p:cNvSpPr txBox="1"/>
          <p:nvPr/>
        </p:nvSpPr>
        <p:spPr>
          <a:xfrm>
            <a:off x="405013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MY25 EVOLUTION AND 4XE RANGE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9985B2-625D-8A19-B328-68FD42708CAC}"/>
              </a:ext>
            </a:extLst>
          </p:cNvPr>
          <p:cNvSpPr txBox="1"/>
          <p:nvPr/>
        </p:nvSpPr>
        <p:spPr>
          <a:xfrm>
            <a:off x="5830292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COST OPTIMIZATIONS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669AC5C-33FD-80EB-6DCD-82A6D4F0C1C7}"/>
              </a:ext>
            </a:extLst>
          </p:cNvPr>
          <p:cNvSpPr txBox="1"/>
          <p:nvPr/>
        </p:nvSpPr>
        <p:spPr>
          <a:xfrm>
            <a:off x="7425788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NEW FEATURES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41D9B6-1F48-DF31-8CA2-788C8AB330F2}"/>
              </a:ext>
            </a:extLst>
          </p:cNvPr>
          <p:cNvSpPr txBox="1"/>
          <p:nvPr/>
        </p:nvSpPr>
        <p:spPr>
          <a:xfrm>
            <a:off x="9021284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PRICING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74027F-AE20-6288-FD32-D8EAE1B30390}"/>
              </a:ext>
            </a:extLst>
          </p:cNvPr>
          <p:cNvSpPr txBox="1"/>
          <p:nvPr/>
        </p:nvSpPr>
        <p:spPr>
          <a:xfrm>
            <a:off x="10440067" y="1408286"/>
            <a:ext cx="923330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BRAND CONTENT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GUIDELINES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57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icolo, Veicolo terrestre, pneumatico, ruota&#10;&#10;Descrizione generata automaticamente">
            <a:extLst>
              <a:ext uri="{FF2B5EF4-FFF2-40B4-BE49-F238E27FC236}">
                <a16:creationId xmlns:a16="http://schemas.microsoft.com/office/drawing/2014/main" id="{354EC0FF-3BFD-12FE-0A6B-2073B93BD7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82" y="1"/>
            <a:ext cx="12221684" cy="6848744"/>
          </a:xfrm>
          <a:prstGeom prst="rect">
            <a:avLst/>
          </a:prstGeom>
        </p:spPr>
      </p:pic>
      <p:sp>
        <p:nvSpPr>
          <p:cNvPr id="51" name="Google Shape;1768;p288">
            <a:extLst>
              <a:ext uri="{FF2B5EF4-FFF2-40B4-BE49-F238E27FC236}">
                <a16:creationId xmlns:a16="http://schemas.microsoft.com/office/drawing/2014/main" id="{9650C03D-3714-4972-949E-FE5E395B6033}"/>
              </a:ext>
            </a:extLst>
          </p:cNvPr>
          <p:cNvSpPr/>
          <p:nvPr/>
        </p:nvSpPr>
        <p:spPr>
          <a:xfrm>
            <a:off x="-275888" y="-147827"/>
            <a:ext cx="12743776" cy="7144400"/>
          </a:xfrm>
          <a:prstGeom prst="rect">
            <a:avLst/>
          </a:prstGeom>
          <a:solidFill>
            <a:srgbClr val="3F3F3F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10">
              <a:buClr>
                <a:srgbClr val="000000"/>
              </a:buClr>
              <a:defRPr/>
            </a:pPr>
            <a:endParaRPr sz="2000" b="1" kern="0">
              <a:solidFill>
                <a:srgbClr val="272B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" descr="Jeep | Stellantis">
            <a:extLst>
              <a:ext uri="{FF2B5EF4-FFF2-40B4-BE49-F238E27FC236}">
                <a16:creationId xmlns:a16="http://schemas.microsoft.com/office/drawing/2014/main" id="{C3EC7ABB-CFFF-4821-8A89-E8CDF441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1391" y="19263"/>
            <a:ext cx="880660" cy="7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6;p19">
            <a:extLst>
              <a:ext uri="{FF2B5EF4-FFF2-40B4-BE49-F238E27FC236}">
                <a16:creationId xmlns:a16="http://schemas.microsoft.com/office/drawing/2014/main" id="{A5A8D685-6FCE-C096-CFAA-CCC46C0295E0}"/>
              </a:ext>
            </a:extLst>
          </p:cNvPr>
          <p:cNvSpPr/>
          <p:nvPr/>
        </p:nvSpPr>
        <p:spPr>
          <a:xfrm>
            <a:off x="-116979" y="3914694"/>
            <a:ext cx="12935337" cy="590281"/>
          </a:xfrm>
          <a:prstGeom prst="snip1Rect">
            <a:avLst>
              <a:gd name="adj" fmla="val 0"/>
            </a:avLst>
          </a:prstGeom>
          <a:solidFill>
            <a:schemeClr val="accent5">
              <a:lumMod val="50000"/>
              <a:lumOff val="50000"/>
              <a:alpha val="89804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377">
              <a:defRPr/>
            </a:pPr>
            <a:endParaRPr sz="6000" dirty="0">
              <a:solidFill>
                <a:srgbClr val="272B35"/>
              </a:solidFill>
              <a:latin typeface="Century Gothic"/>
              <a:ea typeface="Encode Sans"/>
              <a:cs typeface="Encode Sans"/>
              <a:sym typeface="Encode Sans"/>
            </a:endParaRPr>
          </a:p>
        </p:txBody>
      </p:sp>
      <p:sp>
        <p:nvSpPr>
          <p:cNvPr id="3" name="Google Shape;96;p19">
            <a:extLst>
              <a:ext uri="{FF2B5EF4-FFF2-40B4-BE49-F238E27FC236}">
                <a16:creationId xmlns:a16="http://schemas.microsoft.com/office/drawing/2014/main" id="{2AA6A14E-33DF-E2AB-F092-CE5E50B64588}"/>
              </a:ext>
            </a:extLst>
          </p:cNvPr>
          <p:cNvSpPr/>
          <p:nvPr/>
        </p:nvSpPr>
        <p:spPr>
          <a:xfrm>
            <a:off x="-116980" y="2892854"/>
            <a:ext cx="12915141" cy="990197"/>
          </a:xfrm>
          <a:prstGeom prst="snip1Rect">
            <a:avLst>
              <a:gd name="adj" fmla="val 0"/>
            </a:avLst>
          </a:prstGeom>
          <a:solidFill>
            <a:schemeClr val="tx2">
              <a:lumMod val="40000"/>
              <a:lumOff val="60000"/>
              <a:alpha val="89804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377">
              <a:defRPr/>
            </a:pPr>
            <a:endParaRPr sz="6000">
              <a:solidFill>
                <a:srgbClr val="272B35"/>
              </a:solidFill>
              <a:latin typeface="Century Gothic"/>
              <a:ea typeface="Encode Sans"/>
              <a:cs typeface="Encode Sans"/>
              <a:sym typeface="Encode Sans"/>
            </a:endParaRPr>
          </a:p>
        </p:txBody>
      </p:sp>
      <p:sp>
        <p:nvSpPr>
          <p:cNvPr id="4" name="Google Shape;195;p25">
            <a:extLst>
              <a:ext uri="{FF2B5EF4-FFF2-40B4-BE49-F238E27FC236}">
                <a16:creationId xmlns:a16="http://schemas.microsoft.com/office/drawing/2014/main" id="{6090E253-A3C0-21F4-CD76-7D554FE0EF43}"/>
              </a:ext>
            </a:extLst>
          </p:cNvPr>
          <p:cNvSpPr/>
          <p:nvPr/>
        </p:nvSpPr>
        <p:spPr>
          <a:xfrm>
            <a:off x="8103037" y="1607039"/>
            <a:ext cx="4092412" cy="198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600" b="1" kern="0">
                <a:solidFill>
                  <a:srgbClr val="FFFFFF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2025</a:t>
            </a:r>
            <a:endParaRPr sz="1600" b="1" kern="0">
              <a:solidFill>
                <a:srgbClr val="FFFFFF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7;p25">
            <a:extLst>
              <a:ext uri="{FF2B5EF4-FFF2-40B4-BE49-F238E27FC236}">
                <a16:creationId xmlns:a16="http://schemas.microsoft.com/office/drawing/2014/main" id="{40978CD9-1F1B-CC9A-F815-74BBE6159DA9}"/>
              </a:ext>
            </a:extLst>
          </p:cNvPr>
          <p:cNvSpPr/>
          <p:nvPr/>
        </p:nvSpPr>
        <p:spPr>
          <a:xfrm>
            <a:off x="2060485" y="1607039"/>
            <a:ext cx="5964187" cy="198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600" b="1" kern="0">
                <a:solidFill>
                  <a:prstClr val="black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2024</a:t>
            </a:r>
            <a:endParaRPr sz="1600" b="1" kern="0">
              <a:solidFill>
                <a:prstClr val="black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Immagine 20" descr="avenger-bev SUMMIT">
            <a:extLst>
              <a:ext uri="{FF2B5EF4-FFF2-40B4-BE49-F238E27FC236}">
                <a16:creationId xmlns:a16="http://schemas.microsoft.com/office/drawing/2014/main" id="{9D34A6D3-6DAC-E10E-9FD3-2541D561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08" y="3050398"/>
            <a:ext cx="1374593" cy="6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7;p25">
            <a:extLst>
              <a:ext uri="{FF2B5EF4-FFF2-40B4-BE49-F238E27FC236}">
                <a16:creationId xmlns:a16="http://schemas.microsoft.com/office/drawing/2014/main" id="{84485467-D8E3-A914-7EE3-448DBF56C3D0}"/>
              </a:ext>
            </a:extLst>
          </p:cNvPr>
          <p:cNvSpPr/>
          <p:nvPr/>
        </p:nvSpPr>
        <p:spPr>
          <a:xfrm>
            <a:off x="2079663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Jun</a:t>
            </a:r>
            <a:endParaRPr lang="it-IT" sz="1400" b="1" kern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197;p25">
            <a:extLst>
              <a:ext uri="{FF2B5EF4-FFF2-40B4-BE49-F238E27FC236}">
                <a16:creationId xmlns:a16="http://schemas.microsoft.com/office/drawing/2014/main" id="{2BF3DD47-E266-23E2-54EA-6DB8891BDB08}"/>
              </a:ext>
            </a:extLst>
          </p:cNvPr>
          <p:cNvSpPr/>
          <p:nvPr/>
        </p:nvSpPr>
        <p:spPr>
          <a:xfrm>
            <a:off x="2940145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Jul</a:t>
            </a:r>
          </a:p>
        </p:txBody>
      </p:sp>
      <p:sp>
        <p:nvSpPr>
          <p:cNvPr id="26" name="Google Shape;197;p25">
            <a:extLst>
              <a:ext uri="{FF2B5EF4-FFF2-40B4-BE49-F238E27FC236}">
                <a16:creationId xmlns:a16="http://schemas.microsoft.com/office/drawing/2014/main" id="{C02BFFD4-73EE-ECCB-744A-AA35C7852C37}"/>
              </a:ext>
            </a:extLst>
          </p:cNvPr>
          <p:cNvSpPr/>
          <p:nvPr/>
        </p:nvSpPr>
        <p:spPr>
          <a:xfrm>
            <a:off x="3800627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Ago</a:t>
            </a:r>
          </a:p>
        </p:txBody>
      </p:sp>
      <p:sp>
        <p:nvSpPr>
          <p:cNvPr id="27" name="Google Shape;197;p25">
            <a:extLst>
              <a:ext uri="{FF2B5EF4-FFF2-40B4-BE49-F238E27FC236}">
                <a16:creationId xmlns:a16="http://schemas.microsoft.com/office/drawing/2014/main" id="{E2A1C829-5BC5-FC93-E5C0-A7B590C038A6}"/>
              </a:ext>
            </a:extLst>
          </p:cNvPr>
          <p:cNvSpPr/>
          <p:nvPr/>
        </p:nvSpPr>
        <p:spPr>
          <a:xfrm>
            <a:off x="4661109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Set</a:t>
            </a:r>
          </a:p>
        </p:txBody>
      </p:sp>
      <p:sp>
        <p:nvSpPr>
          <p:cNvPr id="35" name="Google Shape;197;p25">
            <a:extLst>
              <a:ext uri="{FF2B5EF4-FFF2-40B4-BE49-F238E27FC236}">
                <a16:creationId xmlns:a16="http://schemas.microsoft.com/office/drawing/2014/main" id="{3E13BA0E-EFDE-FDFC-9DD8-FB1E10833A43}"/>
              </a:ext>
            </a:extLst>
          </p:cNvPr>
          <p:cNvSpPr/>
          <p:nvPr/>
        </p:nvSpPr>
        <p:spPr>
          <a:xfrm>
            <a:off x="5521591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Oct</a:t>
            </a:r>
            <a:endParaRPr lang="it-IT" sz="1400" b="1" kern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197;p25">
            <a:extLst>
              <a:ext uri="{FF2B5EF4-FFF2-40B4-BE49-F238E27FC236}">
                <a16:creationId xmlns:a16="http://schemas.microsoft.com/office/drawing/2014/main" id="{E8FE9E8D-45B1-1F01-7BF8-1D7AB7A1E8F0}"/>
              </a:ext>
            </a:extLst>
          </p:cNvPr>
          <p:cNvSpPr/>
          <p:nvPr/>
        </p:nvSpPr>
        <p:spPr>
          <a:xfrm>
            <a:off x="6382073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Nov</a:t>
            </a:r>
            <a:endParaRPr lang="it-IT" sz="1400" b="1" kern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197;p25">
            <a:extLst>
              <a:ext uri="{FF2B5EF4-FFF2-40B4-BE49-F238E27FC236}">
                <a16:creationId xmlns:a16="http://schemas.microsoft.com/office/drawing/2014/main" id="{29D3088D-7C47-3565-0327-34F5A8B500D2}"/>
              </a:ext>
            </a:extLst>
          </p:cNvPr>
          <p:cNvSpPr/>
          <p:nvPr/>
        </p:nvSpPr>
        <p:spPr>
          <a:xfrm>
            <a:off x="7242555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Dec</a:t>
            </a:r>
            <a:endParaRPr lang="it-IT" sz="1400" b="1" kern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03274BF8-1D78-7457-5C10-7215ED1DDB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1707" y="3982480"/>
            <a:ext cx="699508" cy="121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FC719001-0A99-2E84-A204-5A13604B9767}"/>
              </a:ext>
            </a:extLst>
          </p:cNvPr>
          <p:cNvSpPr/>
          <p:nvPr/>
        </p:nvSpPr>
        <p:spPr>
          <a:xfrm rot="10800000">
            <a:off x="7127147" y="4146906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3999C19-C41E-B98C-FCB5-4FBA53BAA8B6}"/>
              </a:ext>
            </a:extLst>
          </p:cNvPr>
          <p:cNvSpPr txBox="1"/>
          <p:nvPr/>
        </p:nvSpPr>
        <p:spPr>
          <a:xfrm>
            <a:off x="6761284" y="3879753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CO2 post</a:t>
            </a:r>
          </a:p>
        </p:txBody>
      </p:sp>
      <p:sp>
        <p:nvSpPr>
          <p:cNvPr id="46" name="Triangolo isoscele 45">
            <a:extLst>
              <a:ext uri="{FF2B5EF4-FFF2-40B4-BE49-F238E27FC236}">
                <a16:creationId xmlns:a16="http://schemas.microsoft.com/office/drawing/2014/main" id="{43960165-A0D7-8B2E-97E2-F57BE636B3F5}"/>
              </a:ext>
            </a:extLst>
          </p:cNvPr>
          <p:cNvSpPr/>
          <p:nvPr/>
        </p:nvSpPr>
        <p:spPr>
          <a:xfrm rot="10800000">
            <a:off x="6091210" y="3154437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7363542-C2E5-DAE9-A2C5-CB3DCDC339AE}"/>
              </a:ext>
            </a:extLst>
          </p:cNvPr>
          <p:cNvSpPr txBox="1"/>
          <p:nvPr/>
        </p:nvSpPr>
        <p:spPr>
          <a:xfrm>
            <a:off x="5872028" y="2897953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SOPM</a:t>
            </a:r>
          </a:p>
        </p:txBody>
      </p:sp>
      <p:sp>
        <p:nvSpPr>
          <p:cNvPr id="54" name="Triangolo isoscele 53">
            <a:extLst>
              <a:ext uri="{FF2B5EF4-FFF2-40B4-BE49-F238E27FC236}">
                <a16:creationId xmlns:a16="http://schemas.microsoft.com/office/drawing/2014/main" id="{FDA1C8F4-4B56-DC78-659B-04A66B5796E6}"/>
              </a:ext>
            </a:extLst>
          </p:cNvPr>
          <p:cNvSpPr/>
          <p:nvPr/>
        </p:nvSpPr>
        <p:spPr>
          <a:xfrm rot="10800000">
            <a:off x="8795329" y="4146507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11593D3-458C-4E2D-0FD2-82F80F37D766}"/>
              </a:ext>
            </a:extLst>
          </p:cNvPr>
          <p:cNvSpPr txBox="1"/>
          <p:nvPr/>
        </p:nvSpPr>
        <p:spPr>
          <a:xfrm>
            <a:off x="8629312" y="3890023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SOPM</a:t>
            </a:r>
          </a:p>
        </p:txBody>
      </p:sp>
      <p:sp>
        <p:nvSpPr>
          <p:cNvPr id="56" name="Triangolo isoscele 55">
            <a:extLst>
              <a:ext uri="{FF2B5EF4-FFF2-40B4-BE49-F238E27FC236}">
                <a16:creationId xmlns:a16="http://schemas.microsoft.com/office/drawing/2014/main" id="{B0AC5E7E-405C-E0C6-F255-8B454DC7C7E1}"/>
              </a:ext>
            </a:extLst>
          </p:cNvPr>
          <p:cNvSpPr/>
          <p:nvPr/>
        </p:nvSpPr>
        <p:spPr>
          <a:xfrm rot="10800000">
            <a:off x="5893558" y="4129822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123A14A-BD88-0A26-6DE4-D9A85B40F9CF}"/>
              </a:ext>
            </a:extLst>
          </p:cNvPr>
          <p:cNvSpPr txBox="1"/>
          <p:nvPr/>
        </p:nvSpPr>
        <p:spPr>
          <a:xfrm>
            <a:off x="5450699" y="3884345"/>
            <a:ext cx="783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CO2 </a:t>
            </a:r>
            <a:r>
              <a:rPr lang="it-IT" sz="1200" b="1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pre</a:t>
            </a:r>
            <a:endParaRPr lang="it-IT" sz="1200" b="1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53881B7E-0E2D-0B5D-C790-E3519CA3FA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648" y="3499458"/>
            <a:ext cx="195531" cy="194383"/>
          </a:xfrm>
          <a:prstGeom prst="ellipse">
            <a:avLst/>
          </a:prstGeom>
        </p:spPr>
      </p:pic>
      <p:sp>
        <p:nvSpPr>
          <p:cNvPr id="59" name="Ovale 58">
            <a:extLst>
              <a:ext uri="{FF2B5EF4-FFF2-40B4-BE49-F238E27FC236}">
                <a16:creationId xmlns:a16="http://schemas.microsoft.com/office/drawing/2014/main" id="{087DABB2-27B0-E720-6808-B47F6AA8F641}"/>
              </a:ext>
            </a:extLst>
          </p:cNvPr>
          <p:cNvSpPr/>
          <p:nvPr/>
        </p:nvSpPr>
        <p:spPr>
          <a:xfrm>
            <a:off x="4635833" y="3497952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it-IT" sz="11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I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3D9B9095-E74F-F42A-6B7E-98BFB0F8157F}"/>
              </a:ext>
            </a:extLst>
          </p:cNvPr>
          <p:cNvSpPr/>
          <p:nvPr/>
        </p:nvSpPr>
        <p:spPr>
          <a:xfrm>
            <a:off x="4976569" y="3523705"/>
            <a:ext cx="1123111" cy="154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5" name="Triangolo isoscele 64">
            <a:extLst>
              <a:ext uri="{FF2B5EF4-FFF2-40B4-BE49-F238E27FC236}">
                <a16:creationId xmlns:a16="http://schemas.microsoft.com/office/drawing/2014/main" id="{4A5E5261-A222-DE5D-1B30-17FB424F6EC7}"/>
              </a:ext>
            </a:extLst>
          </p:cNvPr>
          <p:cNvSpPr/>
          <p:nvPr/>
        </p:nvSpPr>
        <p:spPr>
          <a:xfrm rot="10800000">
            <a:off x="6998534" y="3528647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533D045-369D-0315-FEF5-B8D913EFC90E}"/>
              </a:ext>
            </a:extLst>
          </p:cNvPr>
          <p:cNvSpPr txBox="1"/>
          <p:nvPr/>
        </p:nvSpPr>
        <p:spPr>
          <a:xfrm>
            <a:off x="6853780" y="3222323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SOP</a:t>
            </a:r>
          </a:p>
        </p:txBody>
      </p:sp>
      <p:sp>
        <p:nvSpPr>
          <p:cNvPr id="67" name="Google Shape;197;p25">
            <a:extLst>
              <a:ext uri="{FF2B5EF4-FFF2-40B4-BE49-F238E27FC236}">
                <a16:creationId xmlns:a16="http://schemas.microsoft.com/office/drawing/2014/main" id="{BBFA3DB7-1E26-B485-2F08-EB7FC39AC50A}"/>
              </a:ext>
            </a:extLst>
          </p:cNvPr>
          <p:cNvSpPr/>
          <p:nvPr/>
        </p:nvSpPr>
        <p:spPr>
          <a:xfrm>
            <a:off x="8103037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Jan</a:t>
            </a:r>
          </a:p>
        </p:txBody>
      </p:sp>
      <p:sp>
        <p:nvSpPr>
          <p:cNvPr id="74" name="Google Shape;197;p25">
            <a:extLst>
              <a:ext uri="{FF2B5EF4-FFF2-40B4-BE49-F238E27FC236}">
                <a16:creationId xmlns:a16="http://schemas.microsoft.com/office/drawing/2014/main" id="{60173729-DD8F-FC9F-C1CE-8D4A25867311}"/>
              </a:ext>
            </a:extLst>
          </p:cNvPr>
          <p:cNvSpPr/>
          <p:nvPr/>
        </p:nvSpPr>
        <p:spPr>
          <a:xfrm>
            <a:off x="8963519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dirty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Feb</a:t>
            </a:r>
            <a:endParaRPr lang="it-IT" sz="1400" b="1" kern="0" dirty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197;p25">
            <a:extLst>
              <a:ext uri="{FF2B5EF4-FFF2-40B4-BE49-F238E27FC236}">
                <a16:creationId xmlns:a16="http://schemas.microsoft.com/office/drawing/2014/main" id="{ED2E1B4C-EB08-662A-D70F-85FB87DD1903}"/>
              </a:ext>
            </a:extLst>
          </p:cNvPr>
          <p:cNvSpPr/>
          <p:nvPr/>
        </p:nvSpPr>
        <p:spPr>
          <a:xfrm>
            <a:off x="9824001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dirty="0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Mar</a:t>
            </a:r>
          </a:p>
        </p:txBody>
      </p:sp>
      <p:sp>
        <p:nvSpPr>
          <p:cNvPr id="76" name="Google Shape;197;p25">
            <a:extLst>
              <a:ext uri="{FF2B5EF4-FFF2-40B4-BE49-F238E27FC236}">
                <a16:creationId xmlns:a16="http://schemas.microsoft.com/office/drawing/2014/main" id="{62E00A76-1975-1C91-FAB9-1A36040A5479}"/>
              </a:ext>
            </a:extLst>
          </p:cNvPr>
          <p:cNvSpPr/>
          <p:nvPr/>
        </p:nvSpPr>
        <p:spPr>
          <a:xfrm>
            <a:off x="10684483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dirty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Apr</a:t>
            </a:r>
            <a:endParaRPr lang="it-IT" sz="1400" b="1" kern="0" dirty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197;p25">
            <a:extLst>
              <a:ext uri="{FF2B5EF4-FFF2-40B4-BE49-F238E27FC236}">
                <a16:creationId xmlns:a16="http://schemas.microsoft.com/office/drawing/2014/main" id="{1DFC8B25-5BC8-663E-140B-E20049283BB3}"/>
              </a:ext>
            </a:extLst>
          </p:cNvPr>
          <p:cNvSpPr/>
          <p:nvPr/>
        </p:nvSpPr>
        <p:spPr>
          <a:xfrm>
            <a:off x="11544965" y="1890227"/>
            <a:ext cx="826211" cy="1943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377">
              <a:buClr>
                <a:srgbClr val="FFFFFF"/>
              </a:buClr>
              <a:buSzPts val="1050"/>
              <a:defRPr/>
            </a:pPr>
            <a:r>
              <a:rPr lang="it-IT" sz="1400" b="1" kern="0" dirty="0" err="1">
                <a:solidFill>
                  <a:prstClr val="white"/>
                </a:solidFill>
                <a:latin typeface="Encode Sans" pitchFamily="2" charset="0"/>
                <a:ea typeface="Century Gothic"/>
                <a:cs typeface="Century Gothic"/>
                <a:sym typeface="Century Gothic"/>
              </a:rPr>
              <a:t>May</a:t>
            </a:r>
            <a:endParaRPr lang="it-IT" sz="1400" b="1" kern="0" dirty="0">
              <a:solidFill>
                <a:prstClr val="white"/>
              </a:solidFill>
              <a:latin typeface="Encode Sans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58111810-5B96-C32F-9CA7-40035303D5AF}"/>
              </a:ext>
            </a:extLst>
          </p:cNvPr>
          <p:cNvSpPr/>
          <p:nvPr/>
        </p:nvSpPr>
        <p:spPr>
          <a:xfrm>
            <a:off x="5669209" y="6561008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it-IT" sz="1100" b="1">
                <a:solidFill>
                  <a:prstClr val="white"/>
                </a:solidFill>
                <a:latin typeface="Calibri" panose="020F0502020204030204"/>
                <a:sym typeface="Arial"/>
              </a:rPr>
              <a:t>I</a:t>
            </a:r>
          </a:p>
        </p:txBody>
      </p:sp>
      <p:pic>
        <p:nvPicPr>
          <p:cNvPr id="81" name="Immagine 80">
            <a:extLst>
              <a:ext uri="{FF2B5EF4-FFF2-40B4-BE49-F238E27FC236}">
                <a16:creationId xmlns:a16="http://schemas.microsoft.com/office/drawing/2014/main" id="{8105096A-FCCB-2BFD-E11A-2A3B412C7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476" y="6550377"/>
            <a:ext cx="195531" cy="194383"/>
          </a:xfrm>
          <a:prstGeom prst="ellipse">
            <a:avLst/>
          </a:prstGeom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0FD8A691-D94D-1D70-BC5B-5198129263D1}"/>
              </a:ext>
            </a:extLst>
          </p:cNvPr>
          <p:cNvSpPr txBox="1"/>
          <p:nvPr/>
        </p:nvSpPr>
        <p:spPr>
          <a:xfrm>
            <a:off x="5865017" y="6502386"/>
            <a:ext cx="126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Instr</a:t>
            </a: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. </a:t>
            </a: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Letter</a:t>
            </a:r>
            <a:endParaRPr lang="it-IT" sz="1200" b="1" dirty="0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BA6081-6539-E7BA-2672-E289BB3E055C}"/>
              </a:ext>
            </a:extLst>
          </p:cNvPr>
          <p:cNvSpPr txBox="1"/>
          <p:nvPr/>
        </p:nvSpPr>
        <p:spPr>
          <a:xfrm>
            <a:off x="7249436" y="6521604"/>
            <a:ext cx="117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Orders</a:t>
            </a: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 open</a:t>
            </a: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29511DAD-5684-4865-0CD1-A9D61838F660}"/>
              </a:ext>
            </a:extLst>
          </p:cNvPr>
          <p:cNvSpPr/>
          <p:nvPr/>
        </p:nvSpPr>
        <p:spPr>
          <a:xfrm>
            <a:off x="8461759" y="6613338"/>
            <a:ext cx="831500" cy="16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89634EF2-9724-19FE-2DA9-06F80C4AE0E2}"/>
              </a:ext>
            </a:extLst>
          </p:cNvPr>
          <p:cNvSpPr txBox="1"/>
          <p:nvPr/>
        </p:nvSpPr>
        <p:spPr>
          <a:xfrm>
            <a:off x="9297540" y="6550241"/>
            <a:ext cx="350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Pricing, Web, Car </a:t>
            </a: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Config</a:t>
            </a: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, </a:t>
            </a: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Prod</a:t>
            </a: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it-IT" sz="1200" b="1" dirty="0" err="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Cat</a:t>
            </a:r>
            <a:endParaRPr lang="it-IT" sz="1200" b="1" dirty="0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554CED1-A19E-FF16-C0D9-501866A0165F}"/>
              </a:ext>
            </a:extLst>
          </p:cNvPr>
          <p:cNvSpPr txBox="1"/>
          <p:nvPr/>
        </p:nvSpPr>
        <p:spPr>
          <a:xfrm>
            <a:off x="8628178" y="6544242"/>
            <a:ext cx="1513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100" b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Set up</a:t>
            </a:r>
          </a:p>
        </p:txBody>
      </p:sp>
      <p:sp>
        <p:nvSpPr>
          <p:cNvPr id="87" name="Triangolo isoscele 86">
            <a:extLst>
              <a:ext uri="{FF2B5EF4-FFF2-40B4-BE49-F238E27FC236}">
                <a16:creationId xmlns:a16="http://schemas.microsoft.com/office/drawing/2014/main" id="{39BB80BC-7111-4296-EBDB-1A91E0A5F0D9}"/>
              </a:ext>
            </a:extLst>
          </p:cNvPr>
          <p:cNvSpPr/>
          <p:nvPr/>
        </p:nvSpPr>
        <p:spPr>
          <a:xfrm rot="10800000">
            <a:off x="2723173" y="3158069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85D436AF-7054-B4F8-CF58-2468FA704947}"/>
              </a:ext>
            </a:extLst>
          </p:cNvPr>
          <p:cNvSpPr txBox="1"/>
          <p:nvPr/>
        </p:nvSpPr>
        <p:spPr>
          <a:xfrm>
            <a:off x="2503990" y="2901585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LRM</a:t>
            </a:r>
          </a:p>
        </p:txBody>
      </p:sp>
      <p:sp>
        <p:nvSpPr>
          <p:cNvPr id="89" name="Triangolo isoscele 88">
            <a:extLst>
              <a:ext uri="{FF2B5EF4-FFF2-40B4-BE49-F238E27FC236}">
                <a16:creationId xmlns:a16="http://schemas.microsoft.com/office/drawing/2014/main" id="{C9530985-F292-825C-FE3D-24A7A47877AD}"/>
              </a:ext>
            </a:extLst>
          </p:cNvPr>
          <p:cNvSpPr/>
          <p:nvPr/>
        </p:nvSpPr>
        <p:spPr>
          <a:xfrm rot="10800000">
            <a:off x="6582045" y="4129822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831C0A57-D623-A892-F97A-5BD1F1F79F5E}"/>
              </a:ext>
            </a:extLst>
          </p:cNvPr>
          <p:cNvSpPr txBox="1"/>
          <p:nvPr/>
        </p:nvSpPr>
        <p:spPr>
          <a:xfrm>
            <a:off x="6362862" y="3873339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LRM</a:t>
            </a:r>
          </a:p>
        </p:txBody>
      </p:sp>
      <p:sp>
        <p:nvSpPr>
          <p:cNvPr id="92" name="Triangolo isoscele 91">
            <a:extLst>
              <a:ext uri="{FF2B5EF4-FFF2-40B4-BE49-F238E27FC236}">
                <a16:creationId xmlns:a16="http://schemas.microsoft.com/office/drawing/2014/main" id="{59FB9B87-E8A5-4BD5-93EC-7D9DD38E0270}"/>
              </a:ext>
            </a:extLst>
          </p:cNvPr>
          <p:cNvSpPr/>
          <p:nvPr/>
        </p:nvSpPr>
        <p:spPr>
          <a:xfrm rot="10800000">
            <a:off x="9264294" y="4150566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11490245-134C-D826-5D99-CC64F4D7A60C}"/>
              </a:ext>
            </a:extLst>
          </p:cNvPr>
          <p:cNvSpPr txBox="1"/>
          <p:nvPr/>
        </p:nvSpPr>
        <p:spPr>
          <a:xfrm>
            <a:off x="9098277" y="3894082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SOP</a:t>
            </a:r>
          </a:p>
        </p:txBody>
      </p:sp>
      <p:sp>
        <p:nvSpPr>
          <p:cNvPr id="94" name="Triangolo isoscele 93">
            <a:extLst>
              <a:ext uri="{FF2B5EF4-FFF2-40B4-BE49-F238E27FC236}">
                <a16:creationId xmlns:a16="http://schemas.microsoft.com/office/drawing/2014/main" id="{F999C409-A2AF-19C5-4CEE-DE9847F524F9}"/>
              </a:ext>
            </a:extLst>
          </p:cNvPr>
          <p:cNvSpPr/>
          <p:nvPr/>
        </p:nvSpPr>
        <p:spPr>
          <a:xfrm rot="10800000">
            <a:off x="9990119" y="4133858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id="{203FECE3-BABD-3ACC-70C9-204B0115CC70}"/>
              </a:ext>
            </a:extLst>
          </p:cNvPr>
          <p:cNvSpPr/>
          <p:nvPr/>
        </p:nvSpPr>
        <p:spPr>
          <a:xfrm>
            <a:off x="3804827" y="2128337"/>
            <a:ext cx="812024" cy="2390433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698D5B9A-8ECE-6E6B-16E2-AE03DD658A5A}"/>
              </a:ext>
            </a:extLst>
          </p:cNvPr>
          <p:cNvCxnSpPr>
            <a:cxnSpLocks/>
          </p:cNvCxnSpPr>
          <p:nvPr/>
        </p:nvCxnSpPr>
        <p:spPr>
          <a:xfrm>
            <a:off x="2091124" y="2142763"/>
            <a:ext cx="0" cy="23622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6B9F4E1A-E63A-4FC5-3840-766FEEF51C8F}"/>
              </a:ext>
            </a:extLst>
          </p:cNvPr>
          <p:cNvCxnSpPr>
            <a:cxnSpLocks/>
          </p:cNvCxnSpPr>
          <p:nvPr/>
        </p:nvCxnSpPr>
        <p:spPr>
          <a:xfrm>
            <a:off x="5499415" y="2085935"/>
            <a:ext cx="22176" cy="2419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8A82852D-84E5-56E2-21D8-E457A364CEC2}"/>
              </a:ext>
            </a:extLst>
          </p:cNvPr>
          <p:cNvCxnSpPr>
            <a:cxnSpLocks/>
          </p:cNvCxnSpPr>
          <p:nvPr/>
        </p:nvCxnSpPr>
        <p:spPr>
          <a:xfrm>
            <a:off x="10650211" y="2097147"/>
            <a:ext cx="0" cy="24216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5C5E91A1-ACE1-B49A-7567-4D9F187741E9}"/>
              </a:ext>
            </a:extLst>
          </p:cNvPr>
          <p:cNvCxnSpPr>
            <a:cxnSpLocks/>
          </p:cNvCxnSpPr>
          <p:nvPr/>
        </p:nvCxnSpPr>
        <p:spPr>
          <a:xfrm>
            <a:off x="8091433" y="2042657"/>
            <a:ext cx="11603" cy="24595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C5C32C83-5666-60F7-CA8C-7000D24664B6}"/>
              </a:ext>
            </a:extLst>
          </p:cNvPr>
          <p:cNvCxnSpPr>
            <a:cxnSpLocks/>
          </p:cNvCxnSpPr>
          <p:nvPr/>
        </p:nvCxnSpPr>
        <p:spPr>
          <a:xfrm>
            <a:off x="2905873" y="2128335"/>
            <a:ext cx="0" cy="2376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riangolo isoscele 127">
            <a:extLst>
              <a:ext uri="{FF2B5EF4-FFF2-40B4-BE49-F238E27FC236}">
                <a16:creationId xmlns:a16="http://schemas.microsoft.com/office/drawing/2014/main" id="{6294A57F-B92B-7569-16ED-8CF2AD44F2F5}"/>
              </a:ext>
            </a:extLst>
          </p:cNvPr>
          <p:cNvSpPr/>
          <p:nvPr/>
        </p:nvSpPr>
        <p:spPr>
          <a:xfrm rot="10800000">
            <a:off x="1993922" y="3135929"/>
            <a:ext cx="149207" cy="11957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6D92BF73-D87E-9109-C7C9-DACAC60A0F58}"/>
              </a:ext>
            </a:extLst>
          </p:cNvPr>
          <p:cNvSpPr txBox="1"/>
          <p:nvPr/>
        </p:nvSpPr>
        <p:spPr>
          <a:xfrm>
            <a:off x="1681896" y="2879445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CO2 post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9C37990B-3418-8F5A-6ADF-60A536404C11}"/>
              </a:ext>
            </a:extLst>
          </p:cNvPr>
          <p:cNvSpPr txBox="1"/>
          <p:nvPr/>
        </p:nvSpPr>
        <p:spPr>
          <a:xfrm>
            <a:off x="1241369" y="3007967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FWD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6D395BCB-5AB8-002B-682A-FAD7B1D35AEE}"/>
              </a:ext>
            </a:extLst>
          </p:cNvPr>
          <p:cNvSpPr txBox="1"/>
          <p:nvPr/>
        </p:nvSpPr>
        <p:spPr>
          <a:xfrm>
            <a:off x="5734132" y="4255369"/>
            <a:ext cx="106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TNF</a:t>
            </a:r>
          </a:p>
          <a:p>
            <a:pPr algn="ctr" defTabSz="914377">
              <a:defRPr/>
            </a:pP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+</a:t>
            </a:r>
          </a:p>
          <a:p>
            <a:pPr algn="ctr" defTabSz="914377">
              <a:defRPr/>
            </a:pPr>
            <a:r>
              <a:rPr lang="it-IT" sz="1200" b="1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Full range</a:t>
            </a: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4C7152BF-0393-E3E7-947A-1A6AD7F62D03}"/>
              </a:ext>
            </a:extLst>
          </p:cNvPr>
          <p:cNvSpPr/>
          <p:nvPr/>
        </p:nvSpPr>
        <p:spPr>
          <a:xfrm>
            <a:off x="4960035" y="4291329"/>
            <a:ext cx="1123111" cy="154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6" name="TextBox 67">
            <a:extLst>
              <a:ext uri="{FF2B5EF4-FFF2-40B4-BE49-F238E27FC236}">
                <a16:creationId xmlns:a16="http://schemas.microsoft.com/office/drawing/2014/main" id="{AFC5A34F-F142-C1D4-1A17-C6712EE0849E}"/>
              </a:ext>
            </a:extLst>
          </p:cNvPr>
          <p:cNvSpPr txBox="1"/>
          <p:nvPr/>
        </p:nvSpPr>
        <p:spPr>
          <a:xfrm>
            <a:off x="348601" y="164152"/>
            <a:ext cx="7378955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algn="l" defTabSz="609555">
              <a:buClr>
                <a:srgbClr val="000000"/>
              </a:buClr>
              <a:defRPr/>
            </a:pPr>
            <a:r>
              <a:rPr lang="en-US" sz="3200" b="1" spc="333" dirty="0">
                <a:solidFill>
                  <a:prstClr val="white"/>
                </a:solidFill>
                <a:latin typeface="Encode Sans" pitchFamily="2" charset="0"/>
                <a:sym typeface="Arial"/>
              </a:rPr>
              <a:t>AVENGER MY25 – TIMELINE</a:t>
            </a:r>
            <a:endParaRPr lang="it-IT" sz="3200" kern="0" spc="333" dirty="0">
              <a:solidFill>
                <a:prstClr val="white"/>
              </a:solidFill>
              <a:latin typeface="Encode Sans" pitchFamily="2" charset="0"/>
              <a:sym typeface="Arial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A443A04A-7EF7-338A-50D1-C80B21CB5A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472" y="4075758"/>
            <a:ext cx="195531" cy="194383"/>
          </a:xfrm>
          <a:prstGeom prst="ellipse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E8581DE8-19E9-21AD-CC30-BD1E85CBCC12}"/>
              </a:ext>
            </a:extLst>
          </p:cNvPr>
          <p:cNvSpPr txBox="1"/>
          <p:nvPr/>
        </p:nvSpPr>
        <p:spPr>
          <a:xfrm>
            <a:off x="9824102" y="3877375"/>
            <a:ext cx="15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OK TO SHIP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E85ED0-5901-042E-A752-CEAEB7631106}"/>
              </a:ext>
            </a:extLst>
          </p:cNvPr>
          <p:cNvSpPr txBox="1"/>
          <p:nvPr/>
        </p:nvSpPr>
        <p:spPr>
          <a:xfrm>
            <a:off x="8539519" y="4250761"/>
            <a:ext cx="77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27/1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063A64-CE7F-4927-57EF-AE811F27E4E5}"/>
              </a:ext>
            </a:extLst>
          </p:cNvPr>
          <p:cNvSpPr txBox="1"/>
          <p:nvPr/>
        </p:nvSpPr>
        <p:spPr>
          <a:xfrm>
            <a:off x="9019273" y="4250761"/>
            <a:ext cx="77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10/2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48B332-BD78-DAFA-2859-EF8A1E57C197}"/>
              </a:ext>
            </a:extLst>
          </p:cNvPr>
          <p:cNvSpPr txBox="1"/>
          <p:nvPr/>
        </p:nvSpPr>
        <p:spPr>
          <a:xfrm>
            <a:off x="9766677" y="4250761"/>
            <a:ext cx="77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2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10/3</a:t>
            </a:r>
          </a:p>
        </p:txBody>
      </p:sp>
      <p:pic>
        <p:nvPicPr>
          <p:cNvPr id="135" name="Immagine 134" descr="Immagine che contiene automobile, pneumatico, veicolo, ruota&#10;&#10;Descrizione generata automaticamente">
            <a:extLst>
              <a:ext uri="{FF2B5EF4-FFF2-40B4-BE49-F238E27FC236}">
                <a16:creationId xmlns:a16="http://schemas.microsoft.com/office/drawing/2014/main" id="{00320B43-CACD-90A2-4225-75586B123A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43" y="3759592"/>
            <a:ext cx="1772748" cy="734053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118791CA-8335-9A70-66C1-7DBE12D76292}"/>
              </a:ext>
            </a:extLst>
          </p:cNvPr>
          <p:cNvSpPr/>
          <p:nvPr/>
        </p:nvSpPr>
        <p:spPr>
          <a:xfrm>
            <a:off x="4635833" y="4272572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it-IT" sz="11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9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799;p290">
            <a:extLst>
              <a:ext uri="{FF2B5EF4-FFF2-40B4-BE49-F238E27FC236}">
                <a16:creationId xmlns:a16="http://schemas.microsoft.com/office/drawing/2014/main" id="{5B435E79-6F9B-4663-894A-7F5BA7F0D36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23" y="-9257"/>
            <a:ext cx="122515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768;p288">
            <a:extLst>
              <a:ext uri="{FF2B5EF4-FFF2-40B4-BE49-F238E27FC236}">
                <a16:creationId xmlns:a16="http://schemas.microsoft.com/office/drawing/2014/main" id="{9650C03D-3714-4972-949E-FE5E395B6033}"/>
              </a:ext>
            </a:extLst>
          </p:cNvPr>
          <p:cNvSpPr/>
          <p:nvPr/>
        </p:nvSpPr>
        <p:spPr>
          <a:xfrm>
            <a:off x="-279400" y="-98157"/>
            <a:ext cx="12856381" cy="7144400"/>
          </a:xfrm>
          <a:prstGeom prst="rect">
            <a:avLst/>
          </a:prstGeom>
          <a:solidFill>
            <a:srgbClr val="3F3F3F">
              <a:alpha val="49800"/>
            </a:srgbClr>
          </a:solidFill>
          <a:ln>
            <a:solidFill>
              <a:srgbClr val="00863D"/>
            </a:solidFill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67"/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MY25 – NEW INTRODUCTIONS</a:t>
            </a:r>
            <a:endParaRPr kumimoji="0" lang="it-IT" sz="32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44" name="Picture 4" descr="Jeep | Stellantis">
            <a:extLst>
              <a:ext uri="{FF2B5EF4-FFF2-40B4-BE49-F238E27FC236}">
                <a16:creationId xmlns:a16="http://schemas.microsoft.com/office/drawing/2014/main" id="{C3EC7ABB-CFFF-4821-8A89-E8CDF441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741" y="163333"/>
            <a:ext cx="880660" cy="7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4D7BE8D-113A-6322-4D8A-445FA0C928D7}"/>
              </a:ext>
            </a:extLst>
          </p:cNvPr>
          <p:cNvSpPr/>
          <p:nvPr/>
        </p:nvSpPr>
        <p:spPr>
          <a:xfrm>
            <a:off x="2044700" y="5171886"/>
            <a:ext cx="8407400" cy="757647"/>
          </a:xfrm>
          <a:prstGeom prst="rect">
            <a:avLst/>
          </a:prstGeom>
          <a:solidFill>
            <a:srgbClr val="0086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0C24982-F961-9B08-94A1-11D9D4A160DF}"/>
              </a:ext>
            </a:extLst>
          </p:cNvPr>
          <p:cNvSpPr/>
          <p:nvPr/>
        </p:nvSpPr>
        <p:spPr>
          <a:xfrm>
            <a:off x="2044698" y="3937679"/>
            <a:ext cx="8407400" cy="757647"/>
          </a:xfrm>
          <a:prstGeom prst="rect">
            <a:avLst/>
          </a:prstGeom>
          <a:solidFill>
            <a:srgbClr val="0086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AB272BA-A9B3-DB53-FF77-B09B44BA5E18}"/>
              </a:ext>
            </a:extLst>
          </p:cNvPr>
          <p:cNvSpPr/>
          <p:nvPr/>
        </p:nvSpPr>
        <p:spPr>
          <a:xfrm>
            <a:off x="1082984" y="3790097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BB3CD04-18A1-E877-1651-A9132CFD8800}"/>
              </a:ext>
            </a:extLst>
          </p:cNvPr>
          <p:cNvSpPr/>
          <p:nvPr/>
        </p:nvSpPr>
        <p:spPr>
          <a:xfrm>
            <a:off x="1082987" y="5033474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910860F5-ACED-CAFC-B640-A0BFA13CFD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638" y="5259333"/>
            <a:ext cx="582755" cy="582755"/>
          </a:xfrm>
          <a:prstGeom prst="rect">
            <a:avLst/>
          </a:prstGeom>
        </p:spPr>
      </p:pic>
      <p:sp>
        <p:nvSpPr>
          <p:cNvPr id="12" name="TextBox 67">
            <a:extLst>
              <a:ext uri="{FF2B5EF4-FFF2-40B4-BE49-F238E27FC236}">
                <a16:creationId xmlns:a16="http://schemas.microsoft.com/office/drawing/2014/main" id="{E01829B4-8048-B276-9A6E-73056F5D2584}"/>
              </a:ext>
            </a:extLst>
          </p:cNvPr>
          <p:cNvSpPr txBox="1"/>
          <p:nvPr/>
        </p:nvSpPr>
        <p:spPr>
          <a:xfrm>
            <a:off x="2168257" y="4025124"/>
            <a:ext cx="82838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CHAT GPT VOICE ASSISTANT</a:t>
            </a:r>
            <a:endParaRPr kumimoji="0" lang="it-IT" sz="24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sp>
        <p:nvSpPr>
          <p:cNvPr id="13" name="TextBox 67">
            <a:extLst>
              <a:ext uri="{FF2B5EF4-FFF2-40B4-BE49-F238E27FC236}">
                <a16:creationId xmlns:a16="http://schemas.microsoft.com/office/drawing/2014/main" id="{E533DDAB-4EBD-674F-DBCC-29152839164E}"/>
              </a:ext>
            </a:extLst>
          </p:cNvPr>
          <p:cNvSpPr txBox="1"/>
          <p:nvPr/>
        </p:nvSpPr>
        <p:spPr>
          <a:xfrm>
            <a:off x="2168258" y="5284732"/>
            <a:ext cx="8283841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AUTOMATIC PARKING</a:t>
            </a:r>
            <a:endParaRPr kumimoji="0" lang="it-IT" sz="2400" b="0" i="0" u="none" strike="noStrike" kern="0" cap="none" spc="33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1026" name="Picture 2" descr="Icone di Microfono per download gratuito">
            <a:extLst>
              <a:ext uri="{FF2B5EF4-FFF2-40B4-BE49-F238E27FC236}">
                <a16:creationId xmlns:a16="http://schemas.microsoft.com/office/drawing/2014/main" id="{753E1727-4C35-85CE-1630-1D9C33ED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736" y="4105394"/>
            <a:ext cx="464385" cy="4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E8A0D1-A09D-A9A7-70CD-02BC03EE2C68}"/>
              </a:ext>
            </a:extLst>
          </p:cNvPr>
          <p:cNvSpPr/>
          <p:nvPr/>
        </p:nvSpPr>
        <p:spPr>
          <a:xfrm>
            <a:off x="2044697" y="1463600"/>
            <a:ext cx="8407400" cy="757647"/>
          </a:xfrm>
          <a:prstGeom prst="rect">
            <a:avLst/>
          </a:prstGeom>
          <a:solidFill>
            <a:srgbClr val="0086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8409D90-2544-12CB-CD3C-BBB672AF7BD4}"/>
              </a:ext>
            </a:extLst>
          </p:cNvPr>
          <p:cNvSpPr/>
          <p:nvPr/>
        </p:nvSpPr>
        <p:spPr>
          <a:xfrm>
            <a:off x="1082983" y="1316018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67">
            <a:extLst>
              <a:ext uri="{FF2B5EF4-FFF2-40B4-BE49-F238E27FC236}">
                <a16:creationId xmlns:a16="http://schemas.microsoft.com/office/drawing/2014/main" id="{486D1211-5EFB-4155-6646-9A570165A57F}"/>
              </a:ext>
            </a:extLst>
          </p:cNvPr>
          <p:cNvSpPr txBox="1"/>
          <p:nvPr/>
        </p:nvSpPr>
        <p:spPr>
          <a:xfrm>
            <a:off x="2168256" y="1551045"/>
            <a:ext cx="82838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</a:t>
            </a:r>
            <a:endParaRPr kumimoji="0" lang="it-IT" sz="24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14" name="Immagine 1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561CD4A-44D5-EDE1-0BEF-FFCB4E127B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56" y="1551045"/>
            <a:ext cx="634937" cy="6349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B30BCA-7B09-09D4-AB72-E5F8A2FF4367}"/>
              </a:ext>
            </a:extLst>
          </p:cNvPr>
          <p:cNvSpPr/>
          <p:nvPr/>
        </p:nvSpPr>
        <p:spPr>
          <a:xfrm>
            <a:off x="2044697" y="2699563"/>
            <a:ext cx="8407400" cy="757647"/>
          </a:xfrm>
          <a:prstGeom prst="rect">
            <a:avLst/>
          </a:prstGeom>
          <a:solidFill>
            <a:srgbClr val="0086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764DE18-E5D7-2450-A8C2-A5127D348C32}"/>
              </a:ext>
            </a:extLst>
          </p:cNvPr>
          <p:cNvSpPr/>
          <p:nvPr/>
        </p:nvSpPr>
        <p:spPr>
          <a:xfrm>
            <a:off x="1082983" y="2551981"/>
            <a:ext cx="1085273" cy="1085273"/>
          </a:xfrm>
          <a:prstGeom prst="ellipse">
            <a:avLst/>
          </a:prstGeom>
          <a:solidFill>
            <a:srgbClr val="32323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67">
            <a:extLst>
              <a:ext uri="{FF2B5EF4-FFF2-40B4-BE49-F238E27FC236}">
                <a16:creationId xmlns:a16="http://schemas.microsoft.com/office/drawing/2014/main" id="{F63F3AFF-6068-B6BE-8454-BC6B9D3DAA4D}"/>
              </a:ext>
            </a:extLst>
          </p:cNvPr>
          <p:cNvSpPr txBox="1"/>
          <p:nvPr/>
        </p:nvSpPr>
        <p:spPr>
          <a:xfrm>
            <a:off x="2168256" y="2787008"/>
            <a:ext cx="8283842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FWD RANGE RE-SHUFFLE</a:t>
            </a:r>
            <a:endParaRPr kumimoji="0" lang="it-IT" sz="24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  <p:pic>
        <p:nvPicPr>
          <p:cNvPr id="17" name="Picture 2" descr="Shuffle icon - Download in SVG, PNG, ICO, ICNS">
            <a:extLst>
              <a:ext uri="{FF2B5EF4-FFF2-40B4-BE49-F238E27FC236}">
                <a16:creationId xmlns:a16="http://schemas.microsoft.com/office/drawing/2014/main" id="{D119FC87-236F-B05D-F772-485FF66B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0889" y1="32889" x2="24889" y2="32889"/>
                        <a14:foregroundMark x1="79111" y1="70667" x2="79111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189" y="2741051"/>
            <a:ext cx="725036" cy="7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584D629-2DF2-5789-014D-BA703168D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768;p288">
            <a:extLst>
              <a:ext uri="{FF2B5EF4-FFF2-40B4-BE49-F238E27FC236}">
                <a16:creationId xmlns:a16="http://schemas.microsoft.com/office/drawing/2014/main" id="{71A1D2BD-D222-9D56-371D-EEC9C55D9F19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3F3F3F">
              <a:alpha val="3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CE121DC7-4F53-3BE1-ACF4-8DFD455E0B9B}"/>
              </a:ext>
            </a:extLst>
          </p:cNvPr>
          <p:cNvSpPr txBox="1"/>
          <p:nvPr/>
        </p:nvSpPr>
        <p:spPr>
          <a:xfrm>
            <a:off x="8963378" y="724832"/>
            <a:ext cx="3228619" cy="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</a:rPr>
              <a:t>AVENGER MY25</a:t>
            </a:r>
            <a:endParaRPr kumimoji="0" lang="it-IT" sz="24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</a:endParaRPr>
          </a:p>
        </p:txBody>
      </p:sp>
      <p:pic>
        <p:nvPicPr>
          <p:cNvPr id="4" name="Google Shape;1653;p282" descr="Jeep logo">
            <a:extLst>
              <a:ext uri="{FF2B5EF4-FFF2-40B4-BE49-F238E27FC236}">
                <a16:creationId xmlns:a16="http://schemas.microsoft.com/office/drawing/2014/main" id="{6589C66B-D825-F4B9-2CDF-47736A0932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883" y="674444"/>
            <a:ext cx="1356291" cy="53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2178BD-E97F-E6C4-D016-39F41D01A2BC}"/>
              </a:ext>
            </a:extLst>
          </p:cNvPr>
          <p:cNvSpPr/>
          <p:nvPr/>
        </p:nvSpPr>
        <p:spPr>
          <a:xfrm>
            <a:off x="78683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ECE3B60-E5E8-9E82-7C4E-97A1DDF03426}"/>
              </a:ext>
            </a:extLst>
          </p:cNvPr>
          <p:cNvSpPr/>
          <p:nvPr/>
        </p:nvSpPr>
        <p:spPr>
          <a:xfrm>
            <a:off x="2382335" y="1408287"/>
            <a:ext cx="1067928" cy="4967111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E2EACB22-78A8-D9C8-014B-B0FE988930FE}"/>
              </a:ext>
            </a:extLst>
          </p:cNvPr>
          <p:cNvSpPr/>
          <p:nvPr/>
        </p:nvSpPr>
        <p:spPr>
          <a:xfrm>
            <a:off x="3977831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74A83F2-B03C-694A-0D0B-A0993EB3D199}"/>
              </a:ext>
            </a:extLst>
          </p:cNvPr>
          <p:cNvSpPr/>
          <p:nvPr/>
        </p:nvSpPr>
        <p:spPr>
          <a:xfrm>
            <a:off x="5573327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BE089A4-CFE8-CBD4-0911-83FB6AC7862F}"/>
              </a:ext>
            </a:extLst>
          </p:cNvPr>
          <p:cNvSpPr/>
          <p:nvPr/>
        </p:nvSpPr>
        <p:spPr>
          <a:xfrm>
            <a:off x="7168823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B26FC97-4134-2B87-C991-983786FAECD1}"/>
              </a:ext>
            </a:extLst>
          </p:cNvPr>
          <p:cNvSpPr/>
          <p:nvPr/>
        </p:nvSpPr>
        <p:spPr>
          <a:xfrm>
            <a:off x="8764319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2E1D831-BA71-ACE5-4906-2B0D93275A8F}"/>
              </a:ext>
            </a:extLst>
          </p:cNvPr>
          <p:cNvSpPr/>
          <p:nvPr/>
        </p:nvSpPr>
        <p:spPr>
          <a:xfrm>
            <a:off x="10359815" y="1408287"/>
            <a:ext cx="1067928" cy="4967111"/>
          </a:xfrm>
          <a:prstGeom prst="round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D8CB0ED-B564-E61F-75E9-88A405F477ED}"/>
              </a:ext>
            </a:extLst>
          </p:cNvPr>
          <p:cNvSpPr txBox="1"/>
          <p:nvPr/>
        </p:nvSpPr>
        <p:spPr>
          <a:xfrm>
            <a:off x="87015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TIMELINE AND NEW INTRODUCTIONS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1A5D358-6BCD-8F45-343E-A26EC0106993}"/>
              </a:ext>
            </a:extLst>
          </p:cNvPr>
          <p:cNvSpPr txBox="1"/>
          <p:nvPr/>
        </p:nvSpPr>
        <p:spPr>
          <a:xfrm>
            <a:off x="2456715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4XE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DEEP DIVE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071C4ED-E937-30F4-2898-0EF66A4B234D}"/>
              </a:ext>
            </a:extLst>
          </p:cNvPr>
          <p:cNvSpPr txBox="1"/>
          <p:nvPr/>
        </p:nvSpPr>
        <p:spPr>
          <a:xfrm>
            <a:off x="4050130" y="1408286"/>
            <a:ext cx="923330" cy="49671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MY25 EVOLUTION AND 4XE RANGE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9985B2-625D-8A19-B328-68FD42708CAC}"/>
              </a:ext>
            </a:extLst>
          </p:cNvPr>
          <p:cNvSpPr txBox="1"/>
          <p:nvPr/>
        </p:nvSpPr>
        <p:spPr>
          <a:xfrm>
            <a:off x="5830292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COST OPTIMIZATIONS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669AC5C-33FD-80EB-6DCD-82A6D4F0C1C7}"/>
              </a:ext>
            </a:extLst>
          </p:cNvPr>
          <p:cNvSpPr txBox="1"/>
          <p:nvPr/>
        </p:nvSpPr>
        <p:spPr>
          <a:xfrm>
            <a:off x="7425788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NEW FEATURES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341D9B6-1F48-DF31-8CA2-788C8AB330F2}"/>
              </a:ext>
            </a:extLst>
          </p:cNvPr>
          <p:cNvSpPr txBox="1"/>
          <p:nvPr/>
        </p:nvSpPr>
        <p:spPr>
          <a:xfrm>
            <a:off x="9021284" y="1408286"/>
            <a:ext cx="553998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PRICING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74027F-AE20-6288-FD32-D8EAE1B30390}"/>
              </a:ext>
            </a:extLst>
          </p:cNvPr>
          <p:cNvSpPr txBox="1"/>
          <p:nvPr/>
        </p:nvSpPr>
        <p:spPr>
          <a:xfrm>
            <a:off x="10440067" y="1408286"/>
            <a:ext cx="923330" cy="4967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BRAND CONTENT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Encode Sans" pitchFamily="2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29403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ria aperta, veicolo, Veicolo terrestre, ruota&#10;&#10;Descrizione generata automaticamente">
            <a:extLst>
              <a:ext uri="{FF2B5EF4-FFF2-40B4-BE49-F238E27FC236}">
                <a16:creationId xmlns:a16="http://schemas.microsoft.com/office/drawing/2014/main" id="{8D2DB78C-F830-11A8-2D6F-D40C3730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pic>
        <p:nvPicPr>
          <p:cNvPr id="3" name="Google Shape;1653;p282" descr="Jeep logo">
            <a:extLst>
              <a:ext uri="{FF2B5EF4-FFF2-40B4-BE49-F238E27FC236}">
                <a16:creationId xmlns:a16="http://schemas.microsoft.com/office/drawing/2014/main" id="{4302F23C-8780-E986-1031-7BFF4BE9DE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90899"/>
            <a:ext cx="816752" cy="32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107149C-AD6B-566C-07C1-436B8E47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956" y="1588409"/>
            <a:ext cx="706514" cy="5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0C1C098-ED2D-E111-8F89-29A3745840C2}"/>
              </a:ext>
            </a:extLst>
          </p:cNvPr>
          <p:cNvSpPr/>
          <p:nvPr/>
        </p:nvSpPr>
        <p:spPr>
          <a:xfrm>
            <a:off x="484589" y="4905899"/>
            <a:ext cx="1057249" cy="10572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istinctive design">
            <a:extLst>
              <a:ext uri="{FF2B5EF4-FFF2-40B4-BE49-F238E27FC236}">
                <a16:creationId xmlns:a16="http://schemas.microsoft.com/office/drawing/2014/main" id="{74C87CB6-4D99-B947-9856-655798EC6C48}"/>
              </a:ext>
            </a:extLst>
          </p:cNvPr>
          <p:cNvSpPr txBox="1"/>
          <p:nvPr/>
        </p:nvSpPr>
        <p:spPr>
          <a:xfrm>
            <a:off x="685832" y="1481022"/>
            <a:ext cx="4113590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EXTERIORS</a:t>
            </a:r>
          </a:p>
        </p:txBody>
      </p:sp>
      <p:sp>
        <p:nvSpPr>
          <p:cNvPr id="13" name="distinctive design">
            <a:extLst>
              <a:ext uri="{FF2B5EF4-FFF2-40B4-BE49-F238E27FC236}">
                <a16:creationId xmlns:a16="http://schemas.microsoft.com/office/drawing/2014/main" id="{EF005D3B-9BB7-FBD0-DB15-45AFF7E6CB5A}"/>
              </a:ext>
            </a:extLst>
          </p:cNvPr>
          <p:cNvSpPr txBox="1"/>
          <p:nvPr/>
        </p:nvSpPr>
        <p:spPr>
          <a:xfrm>
            <a:off x="685832" y="3164203"/>
            <a:ext cx="4113590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interiors</a:t>
            </a:r>
            <a:endParaRPr kumimoji="0" lang="it-IT" sz="2400" b="1" i="0" u="none" strike="noStrike" kern="0" cap="all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14" name="distinctive design">
            <a:extLst>
              <a:ext uri="{FF2B5EF4-FFF2-40B4-BE49-F238E27FC236}">
                <a16:creationId xmlns:a16="http://schemas.microsoft.com/office/drawing/2014/main" id="{887FE106-55B1-F39A-191D-154ECC83904A}"/>
              </a:ext>
            </a:extLst>
          </p:cNvPr>
          <p:cNvSpPr txBox="1"/>
          <p:nvPr/>
        </p:nvSpPr>
        <p:spPr>
          <a:xfrm>
            <a:off x="468342" y="5054057"/>
            <a:ext cx="4577079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COMPONENTS</a:t>
            </a: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</a:p>
        </p:txBody>
      </p:sp>
      <p:pic>
        <p:nvPicPr>
          <p:cNvPr id="1030" name="Picture 6" descr="Shock Absorber PNG Transparent Images Free Download | Vector Files | Pngtree">
            <a:extLst>
              <a:ext uri="{FF2B5EF4-FFF2-40B4-BE49-F238E27FC236}">
                <a16:creationId xmlns:a16="http://schemas.microsoft.com/office/drawing/2014/main" id="{E3DCF6C3-FFCE-D3FC-E511-4C12AC3D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35" y="4996551"/>
            <a:ext cx="902964" cy="9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Car Interior Detail: Over 1,800 Royalty-Free Licensable Stock Vectors &amp;  Vector Art | Shutterstock">
            <a:extLst>
              <a:ext uri="{FF2B5EF4-FFF2-40B4-BE49-F238E27FC236}">
                <a16:creationId xmlns:a16="http://schemas.microsoft.com/office/drawing/2014/main" id="{EFB4E752-EDD9-299B-8420-586A2EC6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88" y="3030558"/>
            <a:ext cx="1057250" cy="1057250"/>
          </a:xfrm>
          <a:custGeom>
            <a:avLst/>
            <a:gdLst>
              <a:gd name="connsiteX0" fmla="*/ 528625 w 1057250"/>
              <a:gd name="connsiteY0" fmla="*/ 0 h 1057250"/>
              <a:gd name="connsiteX1" fmla="*/ 1057250 w 1057250"/>
              <a:gd name="connsiteY1" fmla="*/ 528625 h 1057250"/>
              <a:gd name="connsiteX2" fmla="*/ 528625 w 1057250"/>
              <a:gd name="connsiteY2" fmla="*/ 1057250 h 1057250"/>
              <a:gd name="connsiteX3" fmla="*/ 0 w 1057250"/>
              <a:gd name="connsiteY3" fmla="*/ 528625 h 1057250"/>
              <a:gd name="connsiteX4" fmla="*/ 528625 w 1057250"/>
              <a:gd name="connsiteY4" fmla="*/ 0 h 1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50" h="1057250">
                <a:moveTo>
                  <a:pt x="528625" y="0"/>
                </a:moveTo>
                <a:cubicBezTo>
                  <a:pt x="820577" y="0"/>
                  <a:pt x="1057250" y="236673"/>
                  <a:pt x="1057250" y="528625"/>
                </a:cubicBezTo>
                <a:cubicBezTo>
                  <a:pt x="1057250" y="820577"/>
                  <a:pt x="820577" y="1057250"/>
                  <a:pt x="528625" y="1057250"/>
                </a:cubicBezTo>
                <a:cubicBezTo>
                  <a:pt x="236673" y="1057250"/>
                  <a:pt x="0" y="820577"/>
                  <a:pt x="0" y="528625"/>
                </a:cubicBezTo>
                <a:cubicBezTo>
                  <a:pt x="0" y="236673"/>
                  <a:pt x="236673" y="0"/>
                  <a:pt x="52862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D4A3FBAF-7892-B39E-9934-0C1C57DF1FAE}"/>
              </a:ext>
            </a:extLst>
          </p:cNvPr>
          <p:cNvSpPr/>
          <p:nvPr/>
        </p:nvSpPr>
        <p:spPr>
          <a:xfrm>
            <a:off x="484589" y="1365109"/>
            <a:ext cx="1057249" cy="10572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stinctive design">
            <a:extLst>
              <a:ext uri="{FF2B5EF4-FFF2-40B4-BE49-F238E27FC236}">
                <a16:creationId xmlns:a16="http://schemas.microsoft.com/office/drawing/2014/main" id="{ACB898BB-9659-D978-B044-5E81F6F899C5}"/>
              </a:ext>
            </a:extLst>
          </p:cNvPr>
          <p:cNvSpPr txBox="1"/>
          <p:nvPr/>
        </p:nvSpPr>
        <p:spPr>
          <a:xfrm>
            <a:off x="4930422" y="1075457"/>
            <a:ext cx="3371099" cy="147963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FRONT &amp; REAR BUMPERS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FOGLIGHTS DESIGN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ROOF RAILS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REAR TOW HOOK</a:t>
            </a:r>
          </a:p>
        </p:txBody>
      </p:sp>
      <p:cxnSp>
        <p:nvCxnSpPr>
          <p:cNvPr id="9" name="Straight Connector 95">
            <a:extLst>
              <a:ext uri="{FF2B5EF4-FFF2-40B4-BE49-F238E27FC236}">
                <a16:creationId xmlns:a16="http://schemas.microsoft.com/office/drawing/2014/main" id="{1B114B66-89AC-0418-19C3-ADC46E69A077}"/>
              </a:ext>
            </a:extLst>
          </p:cNvPr>
          <p:cNvCxnSpPr>
            <a:cxnSpLocks/>
          </p:cNvCxnSpPr>
          <p:nvPr/>
        </p:nvCxnSpPr>
        <p:spPr>
          <a:xfrm>
            <a:off x="4150760" y="4846088"/>
            <a:ext cx="0" cy="1187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0F615A29-0C74-FCBB-E0F5-A071A4635D53}"/>
              </a:ext>
            </a:extLst>
          </p:cNvPr>
          <p:cNvCxnSpPr>
            <a:cxnSpLocks/>
          </p:cNvCxnSpPr>
          <p:nvPr/>
        </p:nvCxnSpPr>
        <p:spPr>
          <a:xfrm>
            <a:off x="4150760" y="2943474"/>
            <a:ext cx="0" cy="1187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5">
            <a:extLst>
              <a:ext uri="{FF2B5EF4-FFF2-40B4-BE49-F238E27FC236}">
                <a16:creationId xmlns:a16="http://schemas.microsoft.com/office/drawing/2014/main" id="{FAB0CB0F-5EA9-2709-6E89-BD402BFC740D}"/>
              </a:ext>
            </a:extLst>
          </p:cNvPr>
          <p:cNvCxnSpPr>
            <a:cxnSpLocks/>
          </p:cNvCxnSpPr>
          <p:nvPr/>
        </p:nvCxnSpPr>
        <p:spPr>
          <a:xfrm>
            <a:off x="4150760" y="1292539"/>
            <a:ext cx="0" cy="1187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stinctive design">
            <a:extLst>
              <a:ext uri="{FF2B5EF4-FFF2-40B4-BE49-F238E27FC236}">
                <a16:creationId xmlns:a16="http://schemas.microsoft.com/office/drawing/2014/main" id="{D6A06C5A-67D9-265A-0D81-064C0316E3B7}"/>
              </a:ext>
            </a:extLst>
          </p:cNvPr>
          <p:cNvSpPr txBox="1"/>
          <p:nvPr/>
        </p:nvSpPr>
        <p:spPr>
          <a:xfrm>
            <a:off x="4928095" y="2909476"/>
            <a:ext cx="3487863" cy="1110304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seats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with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washable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&amp; 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durable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materials</a:t>
            </a:r>
            <a:endParaRPr kumimoji="0" lang="it-IT" sz="1600" b="1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0" name="distinctive design">
            <a:extLst>
              <a:ext uri="{FF2B5EF4-FFF2-40B4-BE49-F238E27FC236}">
                <a16:creationId xmlns:a16="http://schemas.microsoft.com/office/drawing/2014/main" id="{A3CCA088-20B9-617D-D6B9-CA003A516B5D}"/>
              </a:ext>
            </a:extLst>
          </p:cNvPr>
          <p:cNvSpPr txBox="1"/>
          <p:nvPr/>
        </p:nvSpPr>
        <p:spPr>
          <a:xfrm>
            <a:off x="4928094" y="4433460"/>
            <a:ext cx="7263905" cy="184896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48V HYBRID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136hp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ice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engine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+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two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21kw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electric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motors</a:t>
            </a: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 </a:t>
            </a:r>
            <a:r>
              <a:rPr kumimoji="0" lang="it-IT" sz="12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(front &amp; </a:t>
            </a:r>
            <a:r>
              <a:rPr kumimoji="0" lang="it-IT" sz="1200" b="1" i="0" u="none" strike="noStrike" kern="0" cap="all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rear</a:t>
            </a:r>
            <a:r>
              <a:rPr kumimoji="0" lang="it-IT" sz="12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)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+10MM GROUND CLEAREANCE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M+S TYRES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DEDICATED MULTI-LINK REAR SUSPENSION</a:t>
            </a:r>
          </a:p>
        </p:txBody>
      </p:sp>
      <p:sp>
        <p:nvSpPr>
          <p:cNvPr id="5" name="TextBox 67">
            <a:extLst>
              <a:ext uri="{FF2B5EF4-FFF2-40B4-BE49-F238E27FC236}">
                <a16:creationId xmlns:a16="http://schemas.microsoft.com/office/drawing/2014/main" id="{0273BCB2-C47C-9A2E-3338-027477024733}"/>
              </a:ext>
            </a:extLst>
          </p:cNvPr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 – UNIQUENESS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505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icolo, Veicolo terrestre, pneumatico, ruota&#10;&#10;Descrizione generata automaticamente">
            <a:extLst>
              <a:ext uri="{FF2B5EF4-FFF2-40B4-BE49-F238E27FC236}">
                <a16:creationId xmlns:a16="http://schemas.microsoft.com/office/drawing/2014/main" id="{B249BF32-AC09-27E1-6E07-AD4A76C032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28FAE-5D3D-8D60-0EBC-077177CA15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Medium"/>
              <a:ea typeface="+mn-ea"/>
              <a:cs typeface="+mn-cs"/>
              <a:sym typeface="Avenir Medium"/>
            </a:endParaRPr>
          </a:p>
        </p:txBody>
      </p:sp>
      <p:sp>
        <p:nvSpPr>
          <p:cNvPr id="2" name="Google Shape;1772;p288">
            <a:extLst>
              <a:ext uri="{FF2B5EF4-FFF2-40B4-BE49-F238E27FC236}">
                <a16:creationId xmlns:a16="http://schemas.microsoft.com/office/drawing/2014/main" id="{8FDA6A31-5B7D-285F-B6EA-F3E42349D769}"/>
              </a:ext>
            </a:extLst>
          </p:cNvPr>
          <p:cNvSpPr/>
          <p:nvPr/>
        </p:nvSpPr>
        <p:spPr>
          <a:xfrm>
            <a:off x="296590" y="247716"/>
            <a:ext cx="10854009" cy="5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Encode Sans"/>
                <a:cs typeface="Encode Sans"/>
                <a:sym typeface="Encode Sans"/>
              </a:rPr>
              <a:t>AVENGER 4x</a:t>
            </a: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Medium"/>
                <a:ea typeface="Encode Sans"/>
                <a:cs typeface="Encode Sans"/>
                <a:sym typeface="Encode Sans"/>
              </a:rPr>
              <a:t>e The North Face </a:t>
            </a: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/>
                <a:ea typeface="Encode Sans"/>
                <a:cs typeface="Encode Sans"/>
                <a:sym typeface="Encode Sans"/>
              </a:rPr>
              <a:t>– </a:t>
            </a: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Medium"/>
                <a:ea typeface="Encode Sans"/>
                <a:cs typeface="Encode Sans"/>
                <a:sym typeface="Encode Sans"/>
              </a:rPr>
              <a:t>UNIQUENESS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venir Medium"/>
              <a:ea typeface="Encode Sans"/>
              <a:cs typeface="Encode Sans"/>
              <a:sym typeface="Encode Sans"/>
            </a:endParaRPr>
          </a:p>
        </p:txBody>
      </p:sp>
      <p:pic>
        <p:nvPicPr>
          <p:cNvPr id="3" name="Google Shape;1653;p282" descr="Jeep logo">
            <a:extLst>
              <a:ext uri="{FF2B5EF4-FFF2-40B4-BE49-F238E27FC236}">
                <a16:creationId xmlns:a16="http://schemas.microsoft.com/office/drawing/2014/main" id="{4302F23C-8780-E986-1031-7BFF4BE9DE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285" y="290899"/>
            <a:ext cx="816752" cy="32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107149C-AD6B-566C-07C1-436B8E47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956" y="1563009"/>
            <a:ext cx="706514" cy="5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0C1C098-ED2D-E111-8F89-29A3745840C2}"/>
              </a:ext>
            </a:extLst>
          </p:cNvPr>
          <p:cNvSpPr/>
          <p:nvPr/>
        </p:nvSpPr>
        <p:spPr>
          <a:xfrm>
            <a:off x="484589" y="5058299"/>
            <a:ext cx="1057249" cy="10572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istinctive design">
            <a:extLst>
              <a:ext uri="{FF2B5EF4-FFF2-40B4-BE49-F238E27FC236}">
                <a16:creationId xmlns:a16="http://schemas.microsoft.com/office/drawing/2014/main" id="{74C87CB6-4D99-B947-9856-655798EC6C48}"/>
              </a:ext>
            </a:extLst>
          </p:cNvPr>
          <p:cNvSpPr txBox="1"/>
          <p:nvPr/>
        </p:nvSpPr>
        <p:spPr>
          <a:xfrm>
            <a:off x="685832" y="1455622"/>
            <a:ext cx="4113590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EXTERIORS</a:t>
            </a:r>
          </a:p>
        </p:txBody>
      </p:sp>
      <p:sp>
        <p:nvSpPr>
          <p:cNvPr id="13" name="distinctive design">
            <a:extLst>
              <a:ext uri="{FF2B5EF4-FFF2-40B4-BE49-F238E27FC236}">
                <a16:creationId xmlns:a16="http://schemas.microsoft.com/office/drawing/2014/main" id="{EF005D3B-9BB7-FBD0-DB15-45AFF7E6CB5A}"/>
              </a:ext>
            </a:extLst>
          </p:cNvPr>
          <p:cNvSpPr txBox="1"/>
          <p:nvPr/>
        </p:nvSpPr>
        <p:spPr>
          <a:xfrm>
            <a:off x="685832" y="3443603"/>
            <a:ext cx="4113590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interiors</a:t>
            </a:r>
            <a:endParaRPr kumimoji="0" lang="it-IT" sz="2400" b="1" i="0" u="none" strike="noStrike" kern="0" cap="all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14" name="distinctive design">
            <a:extLst>
              <a:ext uri="{FF2B5EF4-FFF2-40B4-BE49-F238E27FC236}">
                <a16:creationId xmlns:a16="http://schemas.microsoft.com/office/drawing/2014/main" id="{887FE106-55B1-F39A-191D-154ECC83904A}"/>
              </a:ext>
            </a:extLst>
          </p:cNvPr>
          <p:cNvSpPr txBox="1"/>
          <p:nvPr/>
        </p:nvSpPr>
        <p:spPr>
          <a:xfrm>
            <a:off x="468342" y="5206457"/>
            <a:ext cx="4577079" cy="78996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EQUIPMENTS </a:t>
            </a:r>
          </a:p>
        </p:txBody>
      </p:sp>
      <p:pic>
        <p:nvPicPr>
          <p:cNvPr id="16" name="Immagine 15" descr="Car Interior Detail: Over 1,800 Royalty-Free Licensable Stock Vectors &amp;  Vector Art | Shutterstock">
            <a:extLst>
              <a:ext uri="{FF2B5EF4-FFF2-40B4-BE49-F238E27FC236}">
                <a16:creationId xmlns:a16="http://schemas.microsoft.com/office/drawing/2014/main" id="{EFB4E752-EDD9-299B-8420-586A2EC6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88" y="3259158"/>
            <a:ext cx="1057250" cy="1057250"/>
          </a:xfrm>
          <a:custGeom>
            <a:avLst/>
            <a:gdLst>
              <a:gd name="connsiteX0" fmla="*/ 528625 w 1057250"/>
              <a:gd name="connsiteY0" fmla="*/ 0 h 1057250"/>
              <a:gd name="connsiteX1" fmla="*/ 1057250 w 1057250"/>
              <a:gd name="connsiteY1" fmla="*/ 528625 h 1057250"/>
              <a:gd name="connsiteX2" fmla="*/ 528625 w 1057250"/>
              <a:gd name="connsiteY2" fmla="*/ 1057250 h 1057250"/>
              <a:gd name="connsiteX3" fmla="*/ 0 w 1057250"/>
              <a:gd name="connsiteY3" fmla="*/ 528625 h 1057250"/>
              <a:gd name="connsiteX4" fmla="*/ 528625 w 1057250"/>
              <a:gd name="connsiteY4" fmla="*/ 0 h 1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50" h="1057250">
                <a:moveTo>
                  <a:pt x="528625" y="0"/>
                </a:moveTo>
                <a:cubicBezTo>
                  <a:pt x="820577" y="0"/>
                  <a:pt x="1057250" y="236673"/>
                  <a:pt x="1057250" y="528625"/>
                </a:cubicBezTo>
                <a:cubicBezTo>
                  <a:pt x="1057250" y="820577"/>
                  <a:pt x="820577" y="1057250"/>
                  <a:pt x="528625" y="1057250"/>
                </a:cubicBezTo>
                <a:cubicBezTo>
                  <a:pt x="236673" y="1057250"/>
                  <a:pt x="0" y="820577"/>
                  <a:pt x="0" y="528625"/>
                </a:cubicBezTo>
                <a:cubicBezTo>
                  <a:pt x="0" y="236673"/>
                  <a:pt x="236673" y="0"/>
                  <a:pt x="52862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D4A3FBAF-7892-B39E-9934-0C1C57DF1FAE}"/>
              </a:ext>
            </a:extLst>
          </p:cNvPr>
          <p:cNvSpPr/>
          <p:nvPr/>
        </p:nvSpPr>
        <p:spPr>
          <a:xfrm>
            <a:off x="484589" y="1339709"/>
            <a:ext cx="1057249" cy="10572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stinctive design">
            <a:extLst>
              <a:ext uri="{FF2B5EF4-FFF2-40B4-BE49-F238E27FC236}">
                <a16:creationId xmlns:a16="http://schemas.microsoft.com/office/drawing/2014/main" id="{ACB898BB-9659-D978-B044-5E81F6F899C5}"/>
              </a:ext>
            </a:extLst>
          </p:cNvPr>
          <p:cNvSpPr txBox="1"/>
          <p:nvPr/>
        </p:nvSpPr>
        <p:spPr>
          <a:xfrm>
            <a:off x="4930422" y="1302742"/>
            <a:ext cx="6776989" cy="97789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FRONT &amp; REAR BUMPERS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WITH SUMMIT GOLD TOUCHES</a:t>
            </a:r>
          </a:p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DEDICATED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THE NORTH FACE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ANTI-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REFLECTIOn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HOOD STICKER</a:t>
            </a:r>
          </a:p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7 slots DESIGN</a:t>
            </a: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with topographic lines </a:t>
            </a:r>
          </a:p>
        </p:txBody>
      </p:sp>
      <p:cxnSp>
        <p:nvCxnSpPr>
          <p:cNvPr id="9" name="Straight Connector 95">
            <a:extLst>
              <a:ext uri="{FF2B5EF4-FFF2-40B4-BE49-F238E27FC236}">
                <a16:creationId xmlns:a16="http://schemas.microsoft.com/office/drawing/2014/main" id="{1B114B66-89AC-0418-19C3-ADC46E69A077}"/>
              </a:ext>
            </a:extLst>
          </p:cNvPr>
          <p:cNvCxnSpPr>
            <a:cxnSpLocks/>
          </p:cNvCxnSpPr>
          <p:nvPr/>
        </p:nvCxnSpPr>
        <p:spPr>
          <a:xfrm>
            <a:off x="4150760" y="4998488"/>
            <a:ext cx="0" cy="1187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0F615A29-0C74-FCBB-E0F5-A071A4635D53}"/>
              </a:ext>
            </a:extLst>
          </p:cNvPr>
          <p:cNvCxnSpPr>
            <a:cxnSpLocks/>
          </p:cNvCxnSpPr>
          <p:nvPr/>
        </p:nvCxnSpPr>
        <p:spPr>
          <a:xfrm>
            <a:off x="4150760" y="3222874"/>
            <a:ext cx="0" cy="11874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5">
            <a:extLst>
              <a:ext uri="{FF2B5EF4-FFF2-40B4-BE49-F238E27FC236}">
                <a16:creationId xmlns:a16="http://schemas.microsoft.com/office/drawing/2014/main" id="{FAB0CB0F-5EA9-2709-6E89-BD402BFC740D}"/>
              </a:ext>
            </a:extLst>
          </p:cNvPr>
          <p:cNvCxnSpPr>
            <a:cxnSpLocks/>
          </p:cNvCxnSpPr>
          <p:nvPr/>
        </p:nvCxnSpPr>
        <p:spPr>
          <a:xfrm>
            <a:off x="4150760" y="1096016"/>
            <a:ext cx="0" cy="1580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stinctive design">
            <a:extLst>
              <a:ext uri="{FF2B5EF4-FFF2-40B4-BE49-F238E27FC236}">
                <a16:creationId xmlns:a16="http://schemas.microsoft.com/office/drawing/2014/main" id="{D6A06C5A-67D9-265A-0D81-064C0316E3B7}"/>
              </a:ext>
            </a:extLst>
          </p:cNvPr>
          <p:cNvSpPr txBox="1"/>
          <p:nvPr/>
        </p:nvSpPr>
        <p:spPr>
          <a:xfrm>
            <a:off x="4928094" y="3096323"/>
            <a:ext cx="7263903" cy="1301062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seats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with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washable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&amp;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durable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materials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, SUMMIT GOLD FINISHING, The </a:t>
            </a:r>
            <a:r>
              <a:rPr kumimoji="0" lang="it-IT" sz="1400" b="1" i="0" u="none" strike="noStrike" kern="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north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face logo &amp; extra cargo system </a:t>
            </a:r>
          </a:p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dashboard</a:t>
            </a: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with topographic lines &amp; Mont Blanc profile</a:t>
            </a:r>
          </a:p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</a:t>
            </a:r>
            <a:r>
              <a:rPr kumimoji="0" lang="en-US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RUBBER MATS &amp; PADCOVER WITH TNF logo</a:t>
            </a:r>
            <a:endParaRPr kumimoji="0" lang="it-IT" sz="1400" b="1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0" name="distinctive design">
            <a:extLst>
              <a:ext uri="{FF2B5EF4-FFF2-40B4-BE49-F238E27FC236}">
                <a16:creationId xmlns:a16="http://schemas.microsoft.com/office/drawing/2014/main" id="{A3CCA088-20B9-617D-D6B9-CA003A516B5D}"/>
              </a:ext>
            </a:extLst>
          </p:cNvPr>
          <p:cNvSpPr txBox="1"/>
          <p:nvPr/>
        </p:nvSpPr>
        <p:spPr>
          <a:xfrm>
            <a:off x="4928094" y="5344560"/>
            <a:ext cx="7263905" cy="331566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285750" marR="0" lvl="0" indent="-28575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THE NORTH FACE </a:t>
            </a:r>
            <a:r>
              <a:rPr kumimoji="0" lang="it-IT" sz="1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WELCOME KIT</a:t>
            </a:r>
          </a:p>
        </p:txBody>
      </p:sp>
      <p:pic>
        <p:nvPicPr>
          <p:cNvPr id="3074" name="Picture 2" descr="Borraccia personalizzabile">
            <a:extLst>
              <a:ext uri="{FF2B5EF4-FFF2-40B4-BE49-F238E27FC236}">
                <a16:creationId xmlns:a16="http://schemas.microsoft.com/office/drawing/2014/main" id="{ED2710F9-B1B7-5BF9-1190-03F90027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25" b="90000" l="10000" r="90000">
                        <a14:foregroundMark x1="56125" y1="13500" x2="56125" y2="13500"/>
                        <a14:foregroundMark x1="56500" y1="11000" x2="56500" y2="10375"/>
                        <a14:foregroundMark x1="57000" y1="9125" x2="57000" y2="9125"/>
                        <a14:foregroundMark x1="57000" y1="6125" x2="57000" y2="6125"/>
                        <a14:foregroundMark x1="47875" y1="10000" x2="47875" y2="10000"/>
                        <a14:foregroundMark x1="35000" y1="22250" x2="35000" y2="2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56" y="5250891"/>
            <a:ext cx="672063" cy="6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890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icolo, ruota, Veicolo terrestre, pneumatico&#10;&#10;Descrizione generata automaticamente">
            <a:extLst>
              <a:ext uri="{FF2B5EF4-FFF2-40B4-BE49-F238E27FC236}">
                <a16:creationId xmlns:a16="http://schemas.microsoft.com/office/drawing/2014/main" id="{D8B33949-48DD-2FDA-7BB3-FA17F8B00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4" name="distinctive design">
            <a:extLst>
              <a:ext uri="{FF2B5EF4-FFF2-40B4-BE49-F238E27FC236}">
                <a16:creationId xmlns:a16="http://schemas.microsoft.com/office/drawing/2014/main" id="{67DFB66E-D47F-8089-8695-11A4DAA41025}"/>
              </a:ext>
            </a:extLst>
          </p:cNvPr>
          <p:cNvSpPr txBox="1"/>
          <p:nvPr/>
        </p:nvSpPr>
        <p:spPr>
          <a:xfrm>
            <a:off x="135582" y="5749280"/>
            <a:ext cx="5960417" cy="740972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NEW FRONT BUMPERS anti scratch 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mould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-in </a:t>
            </a: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colour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 </a:t>
            </a:r>
            <a:r>
              <a:rPr kumimoji="0" lang="it-IT" sz="1600" b="1" i="0" u="none" strike="noStrike" kern="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material</a:t>
            </a:r>
            <a:endParaRPr kumimoji="0" lang="it-IT" sz="16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5" name="distinctive design">
            <a:extLst>
              <a:ext uri="{FF2B5EF4-FFF2-40B4-BE49-F238E27FC236}">
                <a16:creationId xmlns:a16="http://schemas.microsoft.com/office/drawing/2014/main" id="{91EEAB07-45D2-9B36-D4A7-9BE1913A5702}"/>
              </a:ext>
            </a:extLst>
          </p:cNvPr>
          <p:cNvSpPr txBox="1"/>
          <p:nvPr/>
        </p:nvSpPr>
        <p:spPr>
          <a:xfrm>
            <a:off x="8685319" y="5381531"/>
            <a:ext cx="3371099" cy="37164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SPECIFIC FOGLIGHTS DESIGN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3C7D9B3-36D3-E64D-D199-BCD43ABDCBA5}"/>
              </a:ext>
            </a:extLst>
          </p:cNvPr>
          <p:cNvCxnSpPr>
            <a:cxnSpLocks/>
          </p:cNvCxnSpPr>
          <p:nvPr/>
        </p:nvCxnSpPr>
        <p:spPr>
          <a:xfrm flipV="1">
            <a:off x="1668780" y="4830855"/>
            <a:ext cx="1258695" cy="918425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stinctive design">
            <a:extLst>
              <a:ext uri="{FF2B5EF4-FFF2-40B4-BE49-F238E27FC236}">
                <a16:creationId xmlns:a16="http://schemas.microsoft.com/office/drawing/2014/main" id="{04C163BD-4666-8ADF-894F-9B16A18BCBC8}"/>
              </a:ext>
            </a:extLst>
          </p:cNvPr>
          <p:cNvSpPr txBox="1"/>
          <p:nvPr/>
        </p:nvSpPr>
        <p:spPr>
          <a:xfrm>
            <a:off x="9927820" y="459629"/>
            <a:ext cx="1572641" cy="371640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ROOF RAILS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F5F5A59-C21A-B1FD-29C1-AD8A31D6E25E}"/>
              </a:ext>
            </a:extLst>
          </p:cNvPr>
          <p:cNvCxnSpPr>
            <a:cxnSpLocks/>
          </p:cNvCxnSpPr>
          <p:nvPr/>
        </p:nvCxnSpPr>
        <p:spPr>
          <a:xfrm flipH="1">
            <a:off x="8728321" y="645449"/>
            <a:ext cx="1087011" cy="587609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93D9B93-408C-EA11-1952-B923BF3891C8}"/>
              </a:ext>
            </a:extLst>
          </p:cNvPr>
          <p:cNvCxnSpPr>
            <a:cxnSpLocks/>
          </p:cNvCxnSpPr>
          <p:nvPr/>
        </p:nvCxnSpPr>
        <p:spPr>
          <a:xfrm flipH="1" flipV="1">
            <a:off x="5854950" y="4219326"/>
            <a:ext cx="2756615" cy="1162205"/>
          </a:xfrm>
          <a:prstGeom prst="straightConnector1">
            <a:avLst/>
          </a:prstGeom>
          <a:ln w="38100">
            <a:solidFill>
              <a:srgbClr val="92D05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D547A2C8-416D-93BD-F2F5-44ABCDD37D9D}"/>
              </a:ext>
            </a:extLst>
          </p:cNvPr>
          <p:cNvCxnSpPr>
            <a:cxnSpLocks/>
          </p:cNvCxnSpPr>
          <p:nvPr/>
        </p:nvCxnSpPr>
        <p:spPr>
          <a:xfrm>
            <a:off x="1480457" y="2676215"/>
            <a:ext cx="1105933" cy="382299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stinctive design">
            <a:extLst>
              <a:ext uri="{FF2B5EF4-FFF2-40B4-BE49-F238E27FC236}">
                <a16:creationId xmlns:a16="http://schemas.microsoft.com/office/drawing/2014/main" id="{954C4F0C-3017-E83A-C28C-B0964FA4BD47}"/>
              </a:ext>
            </a:extLst>
          </p:cNvPr>
          <p:cNvSpPr txBox="1"/>
          <p:nvPr/>
        </p:nvSpPr>
        <p:spPr>
          <a:xfrm>
            <a:off x="294533" y="1968029"/>
            <a:ext cx="2130784" cy="894797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 </a:t>
            </a:r>
            <a:r>
              <a:rPr lang="it-IT" sz="1050" b="1" kern="0" dirty="0">
                <a:solidFill>
                  <a:schemeClr val="bg1"/>
                </a:solidFill>
                <a:latin typeface="Encode Sans" pitchFamily="2" charset="0"/>
              </a:rPr>
              <a:t>with </a:t>
            </a:r>
            <a:r>
              <a:rPr lang="it-IT" sz="1050" b="1" kern="0" dirty="0" err="1">
                <a:solidFill>
                  <a:schemeClr val="bg1"/>
                </a:solidFill>
                <a:latin typeface="Encode Sans" pitchFamily="2" charset="0"/>
              </a:rPr>
              <a:t>contour</a:t>
            </a:r>
            <a:r>
              <a:rPr lang="it-IT" sz="1050" b="1" kern="0" dirty="0">
                <a:solidFill>
                  <a:schemeClr val="bg1"/>
                </a:solidFill>
                <a:latin typeface="Encode Sans" pitchFamily="2" charset="0"/>
              </a:rPr>
              <a:t> lines &amp; </a:t>
            </a:r>
            <a:r>
              <a:rPr lang="it-IT" sz="1050" b="1" kern="0" dirty="0" err="1">
                <a:solidFill>
                  <a:schemeClr val="bg1"/>
                </a:solidFill>
                <a:latin typeface="Encode Sans" pitchFamily="2" charset="0"/>
              </a:rPr>
              <a:t>glossy</a:t>
            </a:r>
            <a:r>
              <a:rPr lang="it-IT" sz="1050" b="1" kern="0" dirty="0">
                <a:solidFill>
                  <a:schemeClr val="bg1"/>
                </a:solidFill>
                <a:latin typeface="Encode Sans" pitchFamily="2" charset="0"/>
              </a:rPr>
              <a:t> black rings</a:t>
            </a:r>
            <a:endParaRPr kumimoji="0" lang="it-IT" sz="160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FA28C4F-5266-A49B-B7A7-0D4976BB472C}"/>
              </a:ext>
            </a:extLst>
          </p:cNvPr>
          <p:cNvCxnSpPr>
            <a:cxnSpLocks/>
          </p:cNvCxnSpPr>
          <p:nvPr/>
        </p:nvCxnSpPr>
        <p:spPr>
          <a:xfrm>
            <a:off x="3048007" y="1932547"/>
            <a:ext cx="1105933" cy="382299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580D0CF-8E3D-32BD-3981-1F0C50F479BB}"/>
              </a:ext>
            </a:extLst>
          </p:cNvPr>
          <p:cNvCxnSpPr>
            <a:cxnSpLocks/>
          </p:cNvCxnSpPr>
          <p:nvPr/>
        </p:nvCxnSpPr>
        <p:spPr>
          <a:xfrm>
            <a:off x="4267200" y="4830855"/>
            <a:ext cx="1184902" cy="1068604"/>
          </a:xfrm>
          <a:prstGeom prst="straightConnector1">
            <a:avLst/>
          </a:prstGeom>
          <a:ln w="38100">
            <a:solidFill>
              <a:srgbClr val="FFC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stinctive design">
            <a:extLst>
              <a:ext uri="{FF2B5EF4-FFF2-40B4-BE49-F238E27FC236}">
                <a16:creationId xmlns:a16="http://schemas.microsoft.com/office/drawing/2014/main" id="{BF69DBC9-8909-0B83-833F-43292561EBC2}"/>
              </a:ext>
            </a:extLst>
          </p:cNvPr>
          <p:cNvSpPr txBox="1"/>
          <p:nvPr/>
        </p:nvSpPr>
        <p:spPr>
          <a:xfrm>
            <a:off x="5555071" y="5804327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In summit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gold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7" name="distinctive design">
            <a:extLst>
              <a:ext uri="{FF2B5EF4-FFF2-40B4-BE49-F238E27FC236}">
                <a16:creationId xmlns:a16="http://schemas.microsoft.com/office/drawing/2014/main" id="{DB246FC7-BC86-1428-B760-20CE0197D077}"/>
              </a:ext>
            </a:extLst>
          </p:cNvPr>
          <p:cNvSpPr txBox="1"/>
          <p:nvPr/>
        </p:nvSpPr>
        <p:spPr>
          <a:xfrm>
            <a:off x="1772700" y="1284841"/>
            <a:ext cx="2381240" cy="63087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ts val="3000"/>
              </a:lnSpc>
              <a:defRPr sz="4000" cap="all">
                <a:solidFill>
                  <a:srgbClr val="FFFFFF"/>
                </a:solidFill>
                <a:latin typeface="DIN Pro Regular"/>
                <a:ea typeface="DIN Pro Regular"/>
                <a:cs typeface="DIN Pro Regular"/>
                <a:sym typeface="DIN Pro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rgbClr val="FFC000"/>
                </a:solidFill>
                <a:latin typeface="Encode Sans" pitchFamily="2" charset="0"/>
              </a:rPr>
              <a:t>TNF SPECIFIC</a:t>
            </a:r>
          </a:p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In summit </a:t>
            </a:r>
            <a:r>
              <a:rPr kumimoji="0" lang="it-IT" sz="1050" b="1" i="0" u="none" strike="noStrike" kern="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ncode Sans" pitchFamily="2" charset="0"/>
                <a:sym typeface="DIN Pro"/>
              </a:rPr>
              <a:t>gold</a:t>
            </a:r>
            <a:endParaRPr kumimoji="0" lang="it-IT" sz="1050" b="1" i="0" u="none" strike="noStrike" kern="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code Sans" pitchFamily="2" charset="0"/>
              <a:sym typeface="DIN Pro"/>
            </a:endParaRP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98374FA6-93E0-0FD2-8768-A21798545240}"/>
              </a:ext>
            </a:extLst>
          </p:cNvPr>
          <p:cNvSpPr txBox="1"/>
          <p:nvPr/>
        </p:nvSpPr>
        <p:spPr>
          <a:xfrm>
            <a:off x="348601" y="164151"/>
            <a:ext cx="9735199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167" spc="250">
                <a:solidFill>
                  <a:schemeClr val="bg1"/>
                </a:solidFill>
                <a:latin typeface="Proxima Nova Regular" panose="02000506030000020004" pitchFamily="2" charset="0"/>
                <a:cs typeface="Proxima Nova Regular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ill Sans" pitchFamily="18" charset="0"/>
                <a:ea typeface="ヒラギノ角ゴ ProN W3" pitchFamily="18" charset="-128"/>
              </a:defRPr>
            </a:lvl9pPr>
          </a:lstStyle>
          <a:p>
            <a:pPr marL="0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AVENGER 4xe –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4XE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&amp; 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TNF</a:t>
            </a:r>
            <a:r>
              <a:rPr kumimoji="0" lang="en-US" sz="1800" b="1" i="0" u="none" strike="noStrike" kern="1200" cap="none" spc="3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code Sans" pitchFamily="2" charset="0"/>
                <a:ea typeface="+mn-ea"/>
                <a:sym typeface="Arial"/>
              </a:rPr>
              <a:t> specific components</a:t>
            </a:r>
            <a:endParaRPr kumimoji="0" lang="it-IT" sz="3200" b="0" i="0" u="none" strike="noStrike" kern="0" cap="none" spc="33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55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rgbClr val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ellantis - Chapter blue">
  <a:themeElements>
    <a:clrScheme name="Stellantis">
      <a:dk1>
        <a:srgbClr val="272B35"/>
      </a:dk1>
      <a:lt1>
        <a:srgbClr val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venir Medium"/>
        <a:ea typeface="Avenir Medium"/>
        <a:cs typeface="Avenir Medium"/>
      </a:majorFont>
      <a:minorFont>
        <a:latin typeface="Avenir Medium"/>
        <a:ea typeface="Avenir Medium"/>
        <a:cs typeface="Avenir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172" tIns="50172" rIns="50172" bIns="50172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Stellantis - Chapter blue">
  <a:themeElements>
    <a:clrScheme name="Stellantis">
      <a:dk1>
        <a:srgbClr val="272B35"/>
      </a:dk1>
      <a:lt1>
        <a:srgbClr val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49bfb4-4b88-44fb-a93f-6c52494b0db4">
      <UserInfo>
        <DisplayName>ROBERTA GASPARRE</DisplayName>
        <AccountId>35</AccountId>
        <AccountType/>
      </UserInfo>
      <UserInfo>
        <DisplayName>DANIELE CAVALLO</DisplayName>
        <AccountId>63</AccountId>
        <AccountType/>
      </UserInfo>
      <UserInfo>
        <DisplayName>LETICIA DE CASSIA TEIXEIRA VILHENA</DisplayName>
        <AccountId>579</AccountId>
        <AccountType/>
      </UserInfo>
      <UserInfo>
        <DisplayName>CHARLES HENRI FUSTER</DisplayName>
        <AccountId>276</AccountId>
        <AccountType/>
      </UserInfo>
      <UserInfo>
        <DisplayName>IRENE GENTINI</DisplayName>
        <AccountId>144</AccountId>
        <AccountType/>
      </UserInfo>
      <UserInfo>
        <DisplayName>ALESSANDRO CORGNATI</DisplayName>
        <AccountId>27</AccountId>
        <AccountType/>
      </UserInfo>
      <UserInfo>
        <DisplayName>FABIO CARLI</DisplayName>
        <AccountId>15</AccountId>
        <AccountType/>
      </UserInfo>
      <UserInfo>
        <DisplayName>SARAH VALENTINA ELISABETTA MORANDO</DisplayName>
        <AccountId>30</AccountId>
        <AccountType/>
      </UserInfo>
      <UserInfo>
        <DisplayName>STEFANO VERCELLONE (EXTERNAL)</DisplayName>
        <AccountId>894</AccountId>
        <AccountType/>
      </UserInfo>
      <UserInfo>
        <DisplayName>ALICE CHAZALETTES (EXTERNAL)</DisplayName>
        <AccountId>965</AccountId>
        <AccountType/>
      </UserInfo>
    </SharedWithUsers>
    <TaxCatchAll xmlns="cc49bfb4-4b88-44fb-a93f-6c52494b0db4" xsi:nil="true"/>
    <lcf76f155ced4ddcb4097134ff3c332f xmlns="13e03e23-8d43-4fba-8fe3-9b63cad866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54A46205BD64880A34531DCEAD1D9" ma:contentTypeVersion="17" ma:contentTypeDescription="Create a new document." ma:contentTypeScope="" ma:versionID="cd15e7067c7048e7e96cb8b4fb86820d">
  <xsd:schema xmlns:xsd="http://www.w3.org/2001/XMLSchema" xmlns:xs="http://www.w3.org/2001/XMLSchema" xmlns:p="http://schemas.microsoft.com/office/2006/metadata/properties" xmlns:ns2="13e03e23-8d43-4fba-8fe3-9b63cad866a7" xmlns:ns3="cc49bfb4-4b88-44fb-a93f-6c52494b0db4" targetNamespace="http://schemas.microsoft.com/office/2006/metadata/properties" ma:root="true" ma:fieldsID="4dd2234bd831ae7c35c2067f62134f60" ns2:_="" ns3:_="">
    <xsd:import namespace="13e03e23-8d43-4fba-8fe3-9b63cad866a7"/>
    <xsd:import namespace="cc49bfb4-4b88-44fb-a93f-6c52494b0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03e23-8d43-4fba-8fe3-9b63cad86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247bebf-ce0e-4fa1-bae7-748a1283d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9bfb4-4b88-44fb-a93f-6c52494b0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7720c9c-6e67-40ac-aad6-d491f1291287}" ma:internalName="TaxCatchAll" ma:showField="CatchAllData" ma:web="cc49bfb4-4b88-44fb-a93f-6c52494b0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0E48C5-AA89-41D2-A88B-4E76136107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c49bfb4-4b88-44fb-a93f-6c52494b0db4"/>
    <ds:schemaRef ds:uri="13e03e23-8d43-4fba-8fe3-9b63cad866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A2DE74-9D60-4B10-B1AE-36FC4D053E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C3C261-3AAE-44D7-8F64-2EF7CCD6747C}">
  <ds:schemaRefs>
    <ds:schemaRef ds:uri="13e03e23-8d43-4fba-8fe3-9b63cad866a7"/>
    <ds:schemaRef ds:uri="cc49bfb4-4b88-44fb-a93f-6c52494b0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</TotalTime>
  <Words>1906</Words>
  <Application>Microsoft Office PowerPoint</Application>
  <PresentationFormat>Widescreen</PresentationFormat>
  <Paragraphs>648</Paragraphs>
  <Slides>29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29</vt:i4>
      </vt:variant>
    </vt:vector>
  </HeadingPairs>
  <TitlesOfParts>
    <vt:vector size="48" baseType="lpstr">
      <vt:lpstr>Arial</vt:lpstr>
      <vt:lpstr>Avenir Book</vt:lpstr>
      <vt:lpstr>Avenir Heavy</vt:lpstr>
      <vt:lpstr>Avenir Light</vt:lpstr>
      <vt:lpstr>Avenir Medium</vt:lpstr>
      <vt:lpstr>Calibri</vt:lpstr>
      <vt:lpstr>Calibri Light</vt:lpstr>
      <vt:lpstr>Century Gothic</vt:lpstr>
      <vt:lpstr>DIN Pro Bold</vt:lpstr>
      <vt:lpstr>Encode Sans</vt:lpstr>
      <vt:lpstr>Gotham Black</vt:lpstr>
      <vt:lpstr>Helvetica</vt:lpstr>
      <vt:lpstr>Stellantis - Chapter blue</vt:lpstr>
      <vt:lpstr>2_Tema di Office</vt:lpstr>
      <vt:lpstr>1_Stellantis - Chapter blue</vt:lpstr>
      <vt:lpstr>3_White</vt:lpstr>
      <vt:lpstr>3_Office Theme</vt:lpstr>
      <vt:lpstr>Tema di Office</vt:lpstr>
      <vt:lpstr>2_Stellantis - Chapter blue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FIAT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new</dc:title>
  <dc:creator>Georgia Lo Iacono</dc:creator>
  <cp:lastModifiedBy>Patrizia Gariglio</cp:lastModifiedBy>
  <cp:revision>4</cp:revision>
  <cp:lastPrinted>2020-03-04T12:26:04Z</cp:lastPrinted>
  <dcterms:created xsi:type="dcterms:W3CDTF">2019-11-27T10:58:40Z</dcterms:created>
  <dcterms:modified xsi:type="dcterms:W3CDTF">2024-10-31T13:44:42Z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2022-10-24T08:28:32Z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>c39d9a86-8f59-4a26-a921-d385448b8cf6</vt:lpwstr>
  </property>
  <property fmtid="{D5CDD505-2E9C-101B-9397-08002B2CF9AE}" pid="8" name="MSIP_Label_2fd53d93-3f4c-4b90-b511-bd6bdbb4fba9_ContentBits">
    <vt:lpwstr>0</vt:lpwstr>
  </property>
  <property fmtid="{D5CDD505-2E9C-101B-9397-08002B2CF9AE}" pid="9" name="ContentTypeId">
    <vt:lpwstr>0x010100B3854A46205BD64880A34531DCEAD1D9</vt:lpwstr>
  </property>
  <property fmtid="{D5CDD505-2E9C-101B-9397-08002B2CF9AE}" pid="10" name="MediaServiceImageTags">
    <vt:lpwstr/>
  </property>
  <property fmtid="{D5CDD505-2E9C-101B-9397-08002B2CF9AE}" pid="11" name="ArticulateGUID">
    <vt:lpwstr>85313BD4-6075-45F9-9206-6CA2B8519F3A</vt:lpwstr>
  </property>
  <property fmtid="{D5CDD505-2E9C-101B-9397-08002B2CF9AE}" pid="12" name="ArticulatePath">
    <vt:lpwstr>Instruction Letter Avenger MY25 2</vt:lpwstr>
  </property>
</Properties>
</file>